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74" r:id="rId3"/>
    <p:sldId id="475" r:id="rId4"/>
    <p:sldId id="46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E0C7FB3-20A0-447A-B004-A11ABFF59EBE}"/>
              </a:ext>
            </a:extLst>
          </p:cNvPr>
          <p:cNvGrpSpPr/>
          <p:nvPr/>
        </p:nvGrpSpPr>
        <p:grpSpPr>
          <a:xfrm>
            <a:off x="1320961" y="906076"/>
            <a:ext cx="1193071" cy="2643450"/>
            <a:chOff x="1320961" y="906076"/>
            <a:chExt cx="1193071" cy="264345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B5F061A-5D7B-461F-B764-E28616C0A7D1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BD10C4A-CE63-4BC3-A851-4C8582DFF52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2C99615-D502-47B1-A3CE-3ADE6C85484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EAAE418-88A5-4D6D-97E3-AC52361DE0EA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FBC1DA-E2CF-410D-AFF6-44A677D8FA08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6423F83-7961-4F74-A53C-D16B2585690E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237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6334" h="1222377">
                    <a:moveTo>
                      <a:pt x="699809" y="994588"/>
                    </a:moveTo>
                    <a:cubicBezTo>
                      <a:pt x="604390" y="1172290"/>
                      <a:pt x="494814" y="1236862"/>
                      <a:pt x="239030" y="1219714"/>
                    </a:cubicBezTo>
                    <a:cubicBezTo>
                      <a:pt x="163537" y="1207765"/>
                      <a:pt x="124162" y="1181206"/>
                      <a:pt x="103622" y="1062793"/>
                    </a:cubicBezTo>
                    <a:lnTo>
                      <a:pt x="99662" y="1032476"/>
                    </a:lnTo>
                    <a:lnTo>
                      <a:pt x="152010" y="1014644"/>
                    </a:lnTo>
                    <a:lnTo>
                      <a:pt x="97332" y="1014644"/>
                    </a:lnTo>
                    <a:lnTo>
                      <a:pt x="94841" y="995575"/>
                    </a:lnTo>
                    <a:cubicBezTo>
                      <a:pt x="92384" y="970379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B71C608-58CA-4D2E-8151-3F7FD4D44C0F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61B35ED-AD22-4791-AAC0-5F8BFC97131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88A5F78-7322-4144-8B5B-231A2137D940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DC0855B-E84A-4688-BD1B-060863FAD5EB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円/楕円 418">
                <a:extLst>
                  <a:ext uri="{FF2B5EF4-FFF2-40B4-BE49-F238E27FC236}">
                    <a16:creationId xmlns:a16="http://schemas.microsoft.com/office/drawing/2014/main" id="{EA2938C3-9868-4AA4-9AB3-639560857F81}"/>
                  </a:ext>
                </a:extLst>
              </p:cNvPr>
              <p:cNvSpPr/>
              <p:nvPr/>
            </p:nvSpPr>
            <p:spPr>
              <a:xfrm>
                <a:off x="658229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28849D68-AF33-4F1E-9A66-66D946EB6BA2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27">
                <a:extLst>
                  <a:ext uri="{FF2B5EF4-FFF2-40B4-BE49-F238E27FC236}">
                    <a16:creationId xmlns:a16="http://schemas.microsoft.com/office/drawing/2014/main" id="{26134B41-5931-4E6D-88D3-840235680C5E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395A8D9-3532-4EA3-B5EE-54C433B8A12D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36EFA9F7-00A9-42CE-86AD-6D0D9FC7AED3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CA87CEE-9BA5-4058-9143-800E749B2E46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6D7437-52F0-44CA-8F1C-D5A2042F5DAD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4" name="円: 塗りつぶしなし 123">
              <a:extLst>
                <a:ext uri="{FF2B5EF4-FFF2-40B4-BE49-F238E27FC236}">
                  <a16:creationId xmlns:a16="http://schemas.microsoft.com/office/drawing/2014/main" id="{9FD81576-948D-416F-8ECF-9C30ACE3468A}"/>
                </a:ext>
              </a:extLst>
            </p:cNvPr>
            <p:cNvSpPr/>
            <p:nvPr/>
          </p:nvSpPr>
          <p:spPr>
            <a:xfrm rot="18894682">
              <a:off x="1674687" y="1541823"/>
              <a:ext cx="672894" cy="414766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A0685339-68AB-4B60-B06F-457005775DF8}"/>
                </a:ext>
              </a:extLst>
            </p:cNvPr>
            <p:cNvGrpSpPr/>
            <p:nvPr/>
          </p:nvGrpSpPr>
          <p:grpSpPr>
            <a:xfrm>
              <a:off x="1320961" y="1653356"/>
              <a:ext cx="589580" cy="543243"/>
              <a:chOff x="1413071" y="1923580"/>
              <a:chExt cx="482990" cy="445030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A18B806-2C13-457B-9EFD-986D52F03AD8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C4CC7E7-E7D9-4A63-B0D7-922B18604A6A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792D148-72CC-45C1-B59E-FFD79B27E2D9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644735D-4F52-4B0C-BFAC-985A87384EC9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35A415E-F0DA-415C-8F67-4E3CC936674D}"/>
                </a:ext>
              </a:extLst>
            </p:cNvPr>
            <p:cNvSpPr/>
            <p:nvPr/>
          </p:nvSpPr>
          <p:spPr>
            <a:xfrm rot="900000" flipH="1">
              <a:off x="2085912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1DAEC43-25A5-43D9-B40C-C6DD1B40B5E6}"/>
                </a:ext>
              </a:extLst>
            </p:cNvPr>
            <p:cNvSpPr/>
            <p:nvPr/>
          </p:nvSpPr>
          <p:spPr>
            <a:xfrm rot="900000" flipH="1">
              <a:off x="2108202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713E602-1B36-49AA-BF67-FF57B40607C3}"/>
              </a:ext>
            </a:extLst>
          </p:cNvPr>
          <p:cNvGrpSpPr/>
          <p:nvPr/>
        </p:nvGrpSpPr>
        <p:grpSpPr>
          <a:xfrm>
            <a:off x="4231486" y="886334"/>
            <a:ext cx="1227128" cy="2658683"/>
            <a:chOff x="4231486" y="886334"/>
            <a:chExt cx="1227128" cy="2658683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0880DA3-50BF-433D-9B76-F7E19BB55666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50ACDEA-196D-46C2-89C2-2770ED7817C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7A9187D-C69F-4F23-8DCD-C0B7527DEA68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473D36F4-2393-49B4-A199-915975C4901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BAAF2C6-6F5A-4794-9BED-C184CEF3D80A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66D8E3E-647B-41E8-B3E3-59CD81B895E3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F1ED2D8-5F8D-40FF-B539-F54AD6F74EBD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06EDEA0-E669-454B-BB28-981F04E21620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1EA8BD8-6F3D-4102-A6A7-E4F3E8388C31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47805EF-8EB6-410D-AA6B-6563CD8DE39A}"/>
                  </a:ext>
                </a:extLst>
              </p:cNvPr>
              <p:cNvSpPr/>
              <p:nvPr/>
            </p:nvSpPr>
            <p:spPr>
              <a:xfrm>
                <a:off x="3537863" y="927572"/>
                <a:ext cx="114351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円/楕円 27">
                <a:extLst>
                  <a:ext uri="{FF2B5EF4-FFF2-40B4-BE49-F238E27FC236}">
                    <a16:creationId xmlns:a16="http://schemas.microsoft.com/office/drawing/2014/main" id="{49381D36-4D68-460E-864A-5EA048284871}"/>
                  </a:ext>
                </a:extLst>
              </p:cNvPr>
              <p:cNvSpPr/>
              <p:nvPr/>
            </p:nvSpPr>
            <p:spPr>
              <a:xfrm rot="13500000" flipH="1">
                <a:off x="3701735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2483661-60B9-4D79-B0BD-13F458C84FF8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04CB8E0-BB21-4CCC-B14E-DA5E51E6447A}"/>
                  </a:ext>
                </a:extLst>
              </p:cNvPr>
              <p:cNvGrpSpPr/>
              <p:nvPr/>
            </p:nvGrpSpPr>
            <p:grpSpPr>
              <a:xfrm>
                <a:off x="3709263" y="1464509"/>
                <a:ext cx="164993" cy="134151"/>
                <a:chOff x="3709263" y="1464509"/>
                <a:chExt cx="164993" cy="134151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DB83B1F8-84DC-4EE1-88DC-600F166F5F3C}"/>
                    </a:ext>
                  </a:extLst>
                </p:cNvPr>
                <p:cNvSpPr/>
                <p:nvPr/>
              </p:nvSpPr>
              <p:spPr>
                <a:xfrm>
                  <a:off x="3710357" y="1471826"/>
                  <a:ext cx="160675" cy="126834"/>
                </a:xfrm>
                <a:custGeom>
                  <a:avLst/>
                  <a:gdLst>
                    <a:gd name="connsiteX0" fmla="*/ 37492 w 160675"/>
                    <a:gd name="connsiteY0" fmla="*/ 0 h 126834"/>
                    <a:gd name="connsiteX1" fmla="*/ 160050 w 160675"/>
                    <a:gd name="connsiteY1" fmla="*/ 59712 h 126834"/>
                    <a:gd name="connsiteX2" fmla="*/ 160675 w 160675"/>
                    <a:gd name="connsiteY2" fmla="*/ 63417 h 126834"/>
                    <a:gd name="connsiteX3" fmla="*/ 160050 w 160675"/>
                    <a:gd name="connsiteY3" fmla="*/ 67122 h 126834"/>
                    <a:gd name="connsiteX4" fmla="*/ 37492 w 160675"/>
                    <a:gd name="connsiteY4" fmla="*/ 126834 h 126834"/>
                    <a:gd name="connsiteX5" fmla="*/ 10327 w 160675"/>
                    <a:gd name="connsiteY5" fmla="*/ 123968 h 126834"/>
                    <a:gd name="connsiteX6" fmla="*/ 0 w 160675"/>
                    <a:gd name="connsiteY6" fmla="*/ 58003 h 126834"/>
                    <a:gd name="connsiteX7" fmla="*/ 8604 w 160675"/>
                    <a:gd name="connsiteY7" fmla="*/ 3048 h 126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675" h="126834">
                      <a:moveTo>
                        <a:pt x="37492" y="0"/>
                      </a:moveTo>
                      <a:cubicBezTo>
                        <a:pt x="97947" y="0"/>
                        <a:pt x="148386" y="25635"/>
                        <a:pt x="160050" y="59712"/>
                      </a:cubicBezTo>
                      <a:lnTo>
                        <a:pt x="160675" y="63417"/>
                      </a:lnTo>
                      <a:lnTo>
                        <a:pt x="160050" y="67122"/>
                      </a:lnTo>
                      <a:cubicBezTo>
                        <a:pt x="148386" y="101200"/>
                        <a:pt x="97947" y="126834"/>
                        <a:pt x="37492" y="126834"/>
                      </a:cubicBezTo>
                      <a:lnTo>
                        <a:pt x="10327" y="123968"/>
                      </a:lnTo>
                      <a:lnTo>
                        <a:pt x="0" y="58003"/>
                      </a:lnTo>
                      <a:lnTo>
                        <a:pt x="8604" y="30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90B5260C-D965-430A-9728-DDC40F22DFCD}"/>
                    </a:ext>
                  </a:extLst>
                </p:cNvPr>
                <p:cNvSpPr/>
                <p:nvPr/>
              </p:nvSpPr>
              <p:spPr>
                <a:xfrm>
                  <a:off x="3717229" y="1464509"/>
                  <a:ext cx="157027" cy="91054"/>
                </a:xfrm>
                <a:custGeom>
                  <a:avLst/>
                  <a:gdLst>
                    <a:gd name="connsiteX0" fmla="*/ 30616 w 157027"/>
                    <a:gd name="connsiteY0" fmla="*/ 0 h 91054"/>
                    <a:gd name="connsiteX1" fmla="*/ 156386 w 157027"/>
                    <a:gd name="connsiteY1" fmla="*/ 74399 h 91054"/>
                    <a:gd name="connsiteX2" fmla="*/ 157027 w 157027"/>
                    <a:gd name="connsiteY2" fmla="*/ 79016 h 91054"/>
                    <a:gd name="connsiteX3" fmla="*/ 156386 w 157027"/>
                    <a:gd name="connsiteY3" fmla="*/ 83632 h 91054"/>
                    <a:gd name="connsiteX4" fmla="*/ 152371 w 157027"/>
                    <a:gd name="connsiteY4" fmla="*/ 91054 h 91054"/>
                    <a:gd name="connsiteX5" fmla="*/ 140409 w 157027"/>
                    <a:gd name="connsiteY5" fmla="*/ 68939 h 91054"/>
                    <a:gd name="connsiteX6" fmla="*/ 30616 w 157027"/>
                    <a:gd name="connsiteY6" fmla="*/ 24077 h 91054"/>
                    <a:gd name="connsiteX7" fmla="*/ 0 w 157027"/>
                    <a:gd name="connsiteY7" fmla="*/ 29992 h 91054"/>
                    <a:gd name="connsiteX8" fmla="*/ 4165 w 157027"/>
                    <a:gd name="connsiteY8" fmla="*/ 3388 h 91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27" h="91054">
                      <a:moveTo>
                        <a:pt x="30616" y="0"/>
                      </a:moveTo>
                      <a:cubicBezTo>
                        <a:pt x="92654" y="0"/>
                        <a:pt x="144416" y="31940"/>
                        <a:pt x="156386" y="74399"/>
                      </a:cubicBezTo>
                      <a:lnTo>
                        <a:pt x="157027" y="79016"/>
                      </a:lnTo>
                      <a:lnTo>
                        <a:pt x="156386" y="83632"/>
                      </a:lnTo>
                      <a:lnTo>
                        <a:pt x="152371" y="91054"/>
                      </a:lnTo>
                      <a:lnTo>
                        <a:pt x="140409" y="68939"/>
                      </a:lnTo>
                      <a:cubicBezTo>
                        <a:pt x="117893" y="42043"/>
                        <a:pt x="77145" y="24077"/>
                        <a:pt x="30616" y="24077"/>
                      </a:cubicBezTo>
                      <a:lnTo>
                        <a:pt x="0" y="29992"/>
                      </a:lnTo>
                      <a:lnTo>
                        <a:pt x="4165" y="33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8A0B8EC9-0F4A-4388-9F89-0A9E6DEE6C10}"/>
                    </a:ext>
                  </a:extLst>
                </p:cNvPr>
                <p:cNvSpPr/>
                <p:nvPr/>
              </p:nvSpPr>
              <p:spPr>
                <a:xfrm>
                  <a:off x="3709263" y="1469231"/>
                  <a:ext cx="45719" cy="1208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2B28156B-FB95-4473-9C9F-3A966A146BCB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2" name="円: 塗りつぶしなし 131">
              <a:extLst>
                <a:ext uri="{FF2B5EF4-FFF2-40B4-BE49-F238E27FC236}">
                  <a16:creationId xmlns:a16="http://schemas.microsoft.com/office/drawing/2014/main" id="{A8E9A1D5-D58D-4B6A-8C94-D71205729797}"/>
                </a:ext>
              </a:extLst>
            </p:cNvPr>
            <p:cNvSpPr/>
            <p:nvPr/>
          </p:nvSpPr>
          <p:spPr>
            <a:xfrm rot="18894682">
              <a:off x="4585212" y="1541823"/>
              <a:ext cx="672894" cy="414766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9F4A1BE-44C2-471C-850E-E8AEBBC26EED}"/>
                </a:ext>
              </a:extLst>
            </p:cNvPr>
            <p:cNvGrpSpPr/>
            <p:nvPr/>
          </p:nvGrpSpPr>
          <p:grpSpPr>
            <a:xfrm>
              <a:off x="4231486" y="1653356"/>
              <a:ext cx="589580" cy="543243"/>
              <a:chOff x="1413071" y="1923580"/>
              <a:chExt cx="482990" cy="445030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AEBC839-6DA1-400B-AE5F-38A9292EEEF4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BC5CDB5-0DF4-4999-8061-8408A6CF9BC0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092FB83-C1AE-408E-B077-F152E42F1473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D724FE3-579B-469F-8C65-1D9F7E6340E7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C0B7EB4-321E-4ECC-9949-E03A14C20E02}"/>
                </a:ext>
              </a:extLst>
            </p:cNvPr>
            <p:cNvSpPr/>
            <p:nvPr/>
          </p:nvSpPr>
          <p:spPr>
            <a:xfrm rot="900000" flipH="1">
              <a:off x="5006845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2E0FDD6-8456-4AF6-B425-CF16050C6993}"/>
                </a:ext>
              </a:extLst>
            </p:cNvPr>
            <p:cNvSpPr/>
            <p:nvPr/>
          </p:nvSpPr>
          <p:spPr>
            <a:xfrm rot="900000" flipH="1">
              <a:off x="5029135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852A09-A1C0-42C3-AE5A-FA632235682C}"/>
              </a:ext>
            </a:extLst>
          </p:cNvPr>
          <p:cNvGrpSpPr/>
          <p:nvPr/>
        </p:nvGrpSpPr>
        <p:grpSpPr>
          <a:xfrm>
            <a:off x="7258808" y="766491"/>
            <a:ext cx="1267979" cy="2773633"/>
            <a:chOff x="7258808" y="766491"/>
            <a:chExt cx="1267979" cy="277363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B08A153-7B21-407A-BD3A-DE1F247493AF}"/>
                </a:ext>
              </a:extLst>
            </p:cNvPr>
            <p:cNvGrpSpPr/>
            <p:nvPr/>
          </p:nvGrpSpPr>
          <p:grpSpPr>
            <a:xfrm>
              <a:off x="7331393" y="766491"/>
              <a:ext cx="1195394" cy="2773633"/>
              <a:chOff x="6554153" y="766491"/>
              <a:chExt cx="1195394" cy="2773633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274A3CB-69FA-4182-B63F-03D4978EADA7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E354886-3001-4B37-9006-F38A6F383AB0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1CD8954-ED65-4B4D-AB0A-97750FB2CFCF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BB9CF09-859C-4E17-A214-11ECE2201E7D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356" name="台形 731">
                  <a:extLst>
                    <a:ext uri="{FF2B5EF4-FFF2-40B4-BE49-F238E27FC236}">
                      <a16:creationId xmlns:a16="http://schemas.microsoft.com/office/drawing/2014/main" id="{73A26EEB-7B1B-4E5D-A069-66EB8FE64CEE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C642579-F9DA-40EF-8A4C-49575416ECE4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台形 53">
                  <a:extLst>
                    <a:ext uri="{FF2B5EF4-FFF2-40B4-BE49-F238E27FC236}">
                      <a16:creationId xmlns:a16="http://schemas.microsoft.com/office/drawing/2014/main" id="{464218D4-BC38-4A01-B538-3C2EA104FD8C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7D9889B-61AF-43CC-A46E-D20582E9CCC6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CD9E2DC9-D443-4B4A-9150-F8C1B6AEEE8F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1160F67-07C1-480B-A5D7-94C7553A5567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BE426A41-5993-4E91-B8FA-A40D2CFC44AB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87DAFF75-AC94-4E1D-9A1A-C9543072247E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FE46946E-FF93-4E9F-88F0-D16A09A6AA4B}"/>
                  </a:ext>
                </a:extLst>
              </p:cNvPr>
              <p:cNvSpPr/>
              <p:nvPr/>
            </p:nvSpPr>
            <p:spPr>
              <a:xfrm>
                <a:off x="6554153" y="927572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AC30180D-7139-46EA-BB84-5E108981BA23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円/楕円 548">
                <a:extLst>
                  <a:ext uri="{FF2B5EF4-FFF2-40B4-BE49-F238E27FC236}">
                    <a16:creationId xmlns:a16="http://schemas.microsoft.com/office/drawing/2014/main" id="{1D86AF4A-9069-4DC9-9879-93789375A2D6}"/>
                  </a:ext>
                </a:extLst>
              </p:cNvPr>
              <p:cNvSpPr/>
              <p:nvPr/>
            </p:nvSpPr>
            <p:spPr>
              <a:xfrm>
                <a:off x="6687580" y="1472863"/>
                <a:ext cx="45720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9F840A0-FA22-407B-8F50-1C4C4A7A6D14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8230ED5-7AA5-4A6E-A3D6-01B24C6F3E59}"/>
                </a:ext>
              </a:extLst>
            </p:cNvPr>
            <p:cNvSpPr/>
            <p:nvPr/>
          </p:nvSpPr>
          <p:spPr>
            <a:xfrm>
              <a:off x="7258808" y="1474257"/>
              <a:ext cx="901961" cy="679836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DBBF34D0-B900-4117-BF15-9FB40063AFEC}"/>
                </a:ext>
              </a:extLst>
            </p:cNvPr>
            <p:cNvSpPr/>
            <p:nvPr/>
          </p:nvSpPr>
          <p:spPr>
            <a:xfrm rot="5400000">
              <a:off x="778013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680D77F3-463F-4B17-9260-1C987ED51842}"/>
                </a:ext>
              </a:extLst>
            </p:cNvPr>
            <p:cNvSpPr/>
            <p:nvPr/>
          </p:nvSpPr>
          <p:spPr>
            <a:xfrm>
              <a:off x="734915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CDB68C2-370D-4E26-A931-228A961ED129}"/>
                </a:ext>
              </a:extLst>
            </p:cNvPr>
            <p:cNvSpPr/>
            <p:nvPr/>
          </p:nvSpPr>
          <p:spPr>
            <a:xfrm rot="900000" flipH="1">
              <a:off x="7983256" y="14703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113E2BA-8CD2-4575-949B-BD1669311850}"/>
                </a:ext>
              </a:extLst>
            </p:cNvPr>
            <p:cNvSpPr/>
            <p:nvPr/>
          </p:nvSpPr>
          <p:spPr>
            <a:xfrm rot="900000" flipH="1">
              <a:off x="8005546" y="15399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03168C6-1440-4E98-9C37-D106A249DB2A}"/>
              </a:ext>
            </a:extLst>
          </p:cNvPr>
          <p:cNvGrpSpPr/>
          <p:nvPr/>
        </p:nvGrpSpPr>
        <p:grpSpPr>
          <a:xfrm>
            <a:off x="1413882" y="3679808"/>
            <a:ext cx="1288713" cy="2768428"/>
            <a:chOff x="1413882" y="3679808"/>
            <a:chExt cx="1288713" cy="2768428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6A65C54-4EE8-46EB-B622-7130FA87A23B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B2AADCE-106B-451F-8637-4AD1D6B77AEF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EAD16DEA-5F45-4351-8B6C-20E6A88C6503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94C8C7FD-8A55-41BE-A9FD-3B816EB95378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0C0279DD-6BA3-4545-BB80-7F40E66E8150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E5946861-742D-4500-AB6B-24CAF6072856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7208A82-BE43-4C1E-A157-885E557CEEF3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E686FA0-3425-4F34-A4B8-F98F5DF260A7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B01387C3-4D08-4247-B3DE-1F3A90C85403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430C21E-93EF-4D82-949C-EAB86F099C7C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円/楕円 456">
                <a:extLst>
                  <a:ext uri="{FF2B5EF4-FFF2-40B4-BE49-F238E27FC236}">
                    <a16:creationId xmlns:a16="http://schemas.microsoft.com/office/drawing/2014/main" id="{3B3DE818-2CF8-4F8F-8CC8-E8B8FD48FBCF}"/>
                  </a:ext>
                </a:extLst>
              </p:cNvPr>
              <p:cNvSpPr/>
              <p:nvPr/>
            </p:nvSpPr>
            <p:spPr>
              <a:xfrm>
                <a:off x="877918" y="4309147"/>
                <a:ext cx="16220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458">
                <a:extLst>
                  <a:ext uri="{FF2B5EF4-FFF2-40B4-BE49-F238E27FC236}">
                    <a16:creationId xmlns:a16="http://schemas.microsoft.com/office/drawing/2014/main" id="{1CC767FF-1D98-475F-9554-67E98A878A0B}"/>
                  </a:ext>
                </a:extLst>
              </p:cNvPr>
              <p:cNvSpPr/>
              <p:nvPr/>
            </p:nvSpPr>
            <p:spPr>
              <a:xfrm>
                <a:off x="884510" y="4379356"/>
                <a:ext cx="103870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アーチ 566">
                <a:extLst>
                  <a:ext uri="{FF2B5EF4-FFF2-40B4-BE49-F238E27FC236}">
                    <a16:creationId xmlns:a16="http://schemas.microsoft.com/office/drawing/2014/main" id="{9A62E485-3CF4-45FA-9F4B-4E92D4BEDA41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BB92F14-2990-49AC-8FDF-7B5E8BF5D3A5}"/>
                  </a:ext>
                </a:extLst>
              </p:cNvPr>
              <p:cNvSpPr/>
              <p:nvPr/>
            </p:nvSpPr>
            <p:spPr>
              <a:xfrm>
                <a:off x="896028" y="4307808"/>
                <a:ext cx="134279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AE8AB9E-8823-47B9-A058-C909BFC77413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26969F9-CE97-487F-A487-6C5EC9FEAF40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0B40CDB3-3521-4517-AFBC-4DF1F91AC4F0}"/>
                </a:ext>
              </a:extLst>
            </p:cNvPr>
            <p:cNvSpPr/>
            <p:nvPr/>
          </p:nvSpPr>
          <p:spPr>
            <a:xfrm>
              <a:off x="1413882" y="4379396"/>
              <a:ext cx="901961" cy="679836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34F28ED-7CA6-4FDF-8B0B-4B6EFDAC57BB}"/>
                </a:ext>
              </a:extLst>
            </p:cNvPr>
            <p:cNvGrpSpPr/>
            <p:nvPr/>
          </p:nvGrpSpPr>
          <p:grpSpPr>
            <a:xfrm>
              <a:off x="2158870" y="4400549"/>
              <a:ext cx="231434" cy="369095"/>
              <a:chOff x="2158870" y="4365999"/>
              <a:chExt cx="231434" cy="419158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55796C1-717D-4011-AB34-79AD090D6685}"/>
                  </a:ext>
                </a:extLst>
              </p:cNvPr>
              <p:cNvSpPr/>
              <p:nvPr/>
            </p:nvSpPr>
            <p:spPr>
              <a:xfrm rot="900000" flipH="1">
                <a:off x="2158870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DF51BD1-C2D2-4ABB-82CA-450BA23979A3}"/>
                  </a:ext>
                </a:extLst>
              </p:cNvPr>
              <p:cNvSpPr/>
              <p:nvPr/>
            </p:nvSpPr>
            <p:spPr>
              <a:xfrm rot="900000" flipH="1">
                <a:off x="2181160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1372B77-8C6F-48B4-BD06-5B21E272F55E}"/>
              </a:ext>
            </a:extLst>
          </p:cNvPr>
          <p:cNvGrpSpPr/>
          <p:nvPr/>
        </p:nvGrpSpPr>
        <p:grpSpPr>
          <a:xfrm>
            <a:off x="4270074" y="3699133"/>
            <a:ext cx="1473303" cy="2749104"/>
            <a:chOff x="4270074" y="3699133"/>
            <a:chExt cx="1473303" cy="2749104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4061BCE-4765-4F93-A9B0-CB44E75A9892}"/>
                </a:ext>
              </a:extLst>
            </p:cNvPr>
            <p:cNvGrpSpPr/>
            <p:nvPr/>
          </p:nvGrpSpPr>
          <p:grpSpPr>
            <a:xfrm>
              <a:off x="4319400" y="3699133"/>
              <a:ext cx="1423977" cy="2749104"/>
              <a:chOff x="3542160" y="3699133"/>
              <a:chExt cx="1423977" cy="274910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EB80691-93EC-41DE-8163-96797FBCE3C1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25EB5BD-F458-4A7C-9599-22C31DECE946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35E3C6E2-5C8E-4DE9-BBAE-DE6886389149}"/>
                  </a:ext>
                </a:extLst>
              </p:cNvPr>
              <p:cNvSpPr/>
              <p:nvPr/>
            </p:nvSpPr>
            <p:spPr>
              <a:xfrm>
                <a:off x="3542160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54F6B7D8-937E-4C22-851A-ED910F701276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20A1D74-030B-485B-A22D-5A973EE3522A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2F062F1B-1D1B-48AC-B7D9-86B0D0345AE1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59B9B34-F2B2-4FFC-9AE4-B68E402BBEB4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3D6D1835-7E1A-45D3-8E79-2EA26A3D5EF1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834F74B0-4426-4518-BAF3-30DD4B05FB21}"/>
                  </a:ext>
                </a:extLst>
              </p:cNvPr>
              <p:cNvGrpSpPr/>
              <p:nvPr/>
            </p:nvGrpSpPr>
            <p:grpSpPr>
              <a:xfrm>
                <a:off x="3677885" y="4279589"/>
                <a:ext cx="222569" cy="233197"/>
                <a:chOff x="3677885" y="4279589"/>
                <a:chExt cx="296131" cy="233197"/>
              </a:xfrm>
            </p:grpSpPr>
            <p:sp>
              <p:nvSpPr>
                <p:cNvPr id="559" name="円/楕円 479">
                  <a:extLst>
                    <a:ext uri="{FF2B5EF4-FFF2-40B4-BE49-F238E27FC236}">
                      <a16:creationId xmlns:a16="http://schemas.microsoft.com/office/drawing/2014/main" id="{F2D515E3-7084-4535-90EA-095B550BF308}"/>
                    </a:ext>
                  </a:extLst>
                </p:cNvPr>
                <p:cNvSpPr/>
                <p:nvPr/>
              </p:nvSpPr>
              <p:spPr>
                <a:xfrm>
                  <a:off x="3741320" y="442909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472">
                  <a:extLst>
                    <a:ext uri="{FF2B5EF4-FFF2-40B4-BE49-F238E27FC236}">
                      <a16:creationId xmlns:a16="http://schemas.microsoft.com/office/drawing/2014/main" id="{C225F8EA-B2EC-435C-B3EA-6792EBE6A840}"/>
                    </a:ext>
                  </a:extLst>
                </p:cNvPr>
                <p:cNvSpPr/>
                <p:nvPr/>
              </p:nvSpPr>
              <p:spPr>
                <a:xfrm>
                  <a:off x="3677885" y="4279589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F5853C1-243C-4BDF-92FE-7AF6E8F1689D}"/>
                </a:ext>
              </a:extLst>
            </p:cNvPr>
            <p:cNvSpPr/>
            <p:nvPr/>
          </p:nvSpPr>
          <p:spPr>
            <a:xfrm>
              <a:off x="4270074" y="4352831"/>
              <a:ext cx="901961" cy="718490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2D4DC83-6ED4-4B78-A131-B97C72DF9AE9}"/>
                </a:ext>
              </a:extLst>
            </p:cNvPr>
            <p:cNvSpPr/>
            <p:nvPr/>
          </p:nvSpPr>
          <p:spPr>
            <a:xfrm rot="900000" flipH="1">
              <a:off x="5006845" y="43659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953A59D-B830-4E7B-A274-19AE66D41BD1}"/>
                </a:ext>
              </a:extLst>
            </p:cNvPr>
            <p:cNvSpPr/>
            <p:nvPr/>
          </p:nvSpPr>
          <p:spPr>
            <a:xfrm rot="900000" flipH="1">
              <a:off x="5029135" y="44355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61A6EB9-AE31-4E9A-A45B-68699C5D2C13}"/>
              </a:ext>
            </a:extLst>
          </p:cNvPr>
          <p:cNvGrpSpPr/>
          <p:nvPr/>
        </p:nvGrpSpPr>
        <p:grpSpPr>
          <a:xfrm>
            <a:off x="7280275" y="3685221"/>
            <a:ext cx="1244312" cy="2750503"/>
            <a:chOff x="7280275" y="3685221"/>
            <a:chExt cx="1244312" cy="2750503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18D8BF7-086C-4F86-BB23-61C68DE9167C}"/>
                </a:ext>
              </a:extLst>
            </p:cNvPr>
            <p:cNvGrpSpPr/>
            <p:nvPr/>
          </p:nvGrpSpPr>
          <p:grpSpPr>
            <a:xfrm>
              <a:off x="7331393" y="3685221"/>
              <a:ext cx="1193194" cy="2750503"/>
              <a:chOff x="6554153" y="3685221"/>
              <a:chExt cx="1193194" cy="2750503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6CED9F-D084-4273-8783-947B77FF9D56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FD3A38B-D229-444E-93C6-C50732E94D37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9BBF33A-0538-455C-A131-66F94BAB47E2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台形 731">
                <a:extLst>
                  <a:ext uri="{FF2B5EF4-FFF2-40B4-BE49-F238E27FC236}">
                    <a16:creationId xmlns:a16="http://schemas.microsoft.com/office/drawing/2014/main" id="{F10F390B-5277-4E4F-BCA0-3A63737C5B77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台形 356">
                <a:extLst>
                  <a:ext uri="{FF2B5EF4-FFF2-40B4-BE49-F238E27FC236}">
                    <a16:creationId xmlns:a16="http://schemas.microsoft.com/office/drawing/2014/main" id="{44DDC055-499B-4D67-ACA3-D950D23DD486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台形 53">
                <a:extLst>
                  <a:ext uri="{FF2B5EF4-FFF2-40B4-BE49-F238E27FC236}">
                    <a16:creationId xmlns:a16="http://schemas.microsoft.com/office/drawing/2014/main" id="{C20BCCD0-E7C5-4A1F-A7FD-8B3E5CF4ED92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0BDED2-FEA5-40CC-AB94-FBAC5CA07467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C6BAD3BD-F194-44FC-A73C-B904ABB5C571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DDBD6419-D595-4102-BB4D-DC636304E74D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A61B60-A0CD-4D62-A322-78E4EC3F53B3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FB6046C-F08A-498A-9154-B3748E2567F3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3108CC9-A0A6-48EF-86EF-E5EEF8FA7035}"/>
                  </a:ext>
                </a:extLst>
              </p:cNvPr>
              <p:cNvSpPr/>
              <p:nvPr/>
            </p:nvSpPr>
            <p:spPr>
              <a:xfrm>
                <a:off x="6554153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月 586">
                <a:extLst>
                  <a:ext uri="{FF2B5EF4-FFF2-40B4-BE49-F238E27FC236}">
                    <a16:creationId xmlns:a16="http://schemas.microsoft.com/office/drawing/2014/main" id="{86E45191-0CC5-47E9-A514-26E1307B560C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円/楕円 480">
                <a:extLst>
                  <a:ext uri="{FF2B5EF4-FFF2-40B4-BE49-F238E27FC236}">
                    <a16:creationId xmlns:a16="http://schemas.microsoft.com/office/drawing/2014/main" id="{47416B2E-1679-4B6D-B630-43DB360A6A38}"/>
                  </a:ext>
                </a:extLst>
              </p:cNvPr>
              <p:cNvSpPr/>
              <p:nvPr/>
            </p:nvSpPr>
            <p:spPr>
              <a:xfrm>
                <a:off x="6707284" y="4279590"/>
                <a:ext cx="109896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9" name="円/楕円 480">
                <a:extLst>
                  <a:ext uri="{FF2B5EF4-FFF2-40B4-BE49-F238E27FC236}">
                    <a16:creationId xmlns:a16="http://schemas.microsoft.com/office/drawing/2014/main" id="{B663CAE1-ABF6-426E-8E1A-6DE4F120704C}"/>
                  </a:ext>
                </a:extLst>
              </p:cNvPr>
              <p:cNvSpPr/>
              <p:nvPr/>
            </p:nvSpPr>
            <p:spPr>
              <a:xfrm>
                <a:off x="6715156" y="4311405"/>
                <a:ext cx="4726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390E8E5-A96A-46B1-B0B9-CAD9E961C4C9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FD994C21-A00F-41D1-B3E3-44BFE8A7E5DF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24EBF72-0511-4D2E-A24B-FD0FC97B75EB}"/>
                </a:ext>
              </a:extLst>
            </p:cNvPr>
            <p:cNvSpPr/>
            <p:nvPr/>
          </p:nvSpPr>
          <p:spPr>
            <a:xfrm>
              <a:off x="7280275" y="4349750"/>
              <a:ext cx="918776" cy="70948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D68DCCD-4112-491B-A644-9EC655428CE6}"/>
                </a:ext>
              </a:extLst>
            </p:cNvPr>
            <p:cNvSpPr/>
            <p:nvPr/>
          </p:nvSpPr>
          <p:spPr>
            <a:xfrm rot="900000" flipH="1">
              <a:off x="8016745" y="43659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3852742-2D5A-4591-9B23-EE39FDA0AAAD}"/>
                </a:ext>
              </a:extLst>
            </p:cNvPr>
            <p:cNvSpPr/>
            <p:nvPr/>
          </p:nvSpPr>
          <p:spPr>
            <a:xfrm rot="900000" flipH="1">
              <a:off x="8039035" y="44355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BE93B79-A5B3-42D2-AFDB-59E69406173B}"/>
              </a:ext>
            </a:extLst>
          </p:cNvPr>
          <p:cNvGrpSpPr/>
          <p:nvPr/>
        </p:nvGrpSpPr>
        <p:grpSpPr>
          <a:xfrm>
            <a:off x="1320961" y="906076"/>
            <a:ext cx="1193071" cy="2643450"/>
            <a:chOff x="1320961" y="906076"/>
            <a:chExt cx="1193071" cy="264345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B5F061A-5D7B-461F-B764-E28616C0A7D1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BD10C4A-CE63-4BC3-A851-4C8582DFF52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2C99615-D502-47B1-A3CE-3ADE6C85484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EAAE418-88A5-4D6D-97E3-AC52361DE0EA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FBC1DA-E2CF-410D-AFF6-44A677D8FA08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6423F83-7961-4F74-A53C-D16B2585690E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237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6334" h="1222377">
                    <a:moveTo>
                      <a:pt x="699809" y="994588"/>
                    </a:moveTo>
                    <a:cubicBezTo>
                      <a:pt x="604390" y="1172290"/>
                      <a:pt x="494814" y="1236862"/>
                      <a:pt x="239030" y="1219714"/>
                    </a:cubicBezTo>
                    <a:cubicBezTo>
                      <a:pt x="163537" y="1207765"/>
                      <a:pt x="124162" y="1181206"/>
                      <a:pt x="103622" y="1062793"/>
                    </a:cubicBezTo>
                    <a:lnTo>
                      <a:pt x="99662" y="1032476"/>
                    </a:lnTo>
                    <a:lnTo>
                      <a:pt x="152010" y="1014644"/>
                    </a:lnTo>
                    <a:lnTo>
                      <a:pt x="97332" y="1014644"/>
                    </a:lnTo>
                    <a:lnTo>
                      <a:pt x="94841" y="995575"/>
                    </a:lnTo>
                    <a:cubicBezTo>
                      <a:pt x="92384" y="970379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B71C608-58CA-4D2E-8151-3F7FD4D44C0F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61B35ED-AD22-4791-AAC0-5F8BFC97131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88A5F78-7322-4144-8B5B-231A2137D940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DC0855B-E84A-4688-BD1B-060863FAD5EB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円/楕円 418">
                <a:extLst>
                  <a:ext uri="{FF2B5EF4-FFF2-40B4-BE49-F238E27FC236}">
                    <a16:creationId xmlns:a16="http://schemas.microsoft.com/office/drawing/2014/main" id="{EA2938C3-9868-4AA4-9AB3-639560857F81}"/>
                  </a:ext>
                </a:extLst>
              </p:cNvPr>
              <p:cNvSpPr/>
              <p:nvPr/>
            </p:nvSpPr>
            <p:spPr>
              <a:xfrm>
                <a:off x="658229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28849D68-AF33-4F1E-9A66-66D946EB6BA2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27">
                <a:extLst>
                  <a:ext uri="{FF2B5EF4-FFF2-40B4-BE49-F238E27FC236}">
                    <a16:creationId xmlns:a16="http://schemas.microsoft.com/office/drawing/2014/main" id="{26134B41-5931-4E6D-88D3-840235680C5E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395A8D9-3532-4EA3-B5EE-54C433B8A12D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36EFA9F7-00A9-42CE-86AD-6D0D9FC7AED3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CA87CEE-9BA5-4058-9143-800E749B2E46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6D7437-52F0-44CA-8F1C-D5A2042F5DAD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AD932ED-5B70-4FE9-B235-E31174E88247}"/>
                </a:ext>
              </a:extLst>
            </p:cNvPr>
            <p:cNvGrpSpPr/>
            <p:nvPr/>
          </p:nvGrpSpPr>
          <p:grpSpPr>
            <a:xfrm>
              <a:off x="1320961" y="1412759"/>
              <a:ext cx="897556" cy="783840"/>
              <a:chOff x="1320961" y="1412759"/>
              <a:chExt cx="897556" cy="783840"/>
            </a:xfrm>
          </p:grpSpPr>
          <p:sp>
            <p:nvSpPr>
              <p:cNvPr id="124" name="円: 塗りつぶしなし 123">
                <a:extLst>
                  <a:ext uri="{FF2B5EF4-FFF2-40B4-BE49-F238E27FC236}">
                    <a16:creationId xmlns:a16="http://schemas.microsoft.com/office/drawing/2014/main" id="{9FD81576-948D-416F-8ECF-9C30ACE3468A}"/>
                  </a:ext>
                </a:extLst>
              </p:cNvPr>
              <p:cNvSpPr/>
              <p:nvPr/>
            </p:nvSpPr>
            <p:spPr>
              <a:xfrm rot="18894682">
                <a:off x="1674687" y="1541823"/>
                <a:ext cx="672894" cy="414766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0685339-68AB-4B60-B06F-457005775DF8}"/>
                  </a:ext>
                </a:extLst>
              </p:cNvPr>
              <p:cNvGrpSpPr/>
              <p:nvPr/>
            </p:nvGrpSpPr>
            <p:grpSpPr>
              <a:xfrm>
                <a:off x="1320961" y="1653356"/>
                <a:ext cx="589580" cy="543243"/>
                <a:chOff x="1413071" y="1923580"/>
                <a:chExt cx="482990" cy="445030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EA18B806-2C13-457B-9EFD-986D52F03AD8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C4CC7E7-E7D9-4A63-B0D7-922B18604A6A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792D148-72CC-45C1-B59E-FFD79B27E2D9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644735D-4F52-4B0C-BFAC-985A87384EC9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35A415E-F0DA-415C-8F67-4E3CC936674D}"/>
                </a:ext>
              </a:extLst>
            </p:cNvPr>
            <p:cNvSpPr/>
            <p:nvPr/>
          </p:nvSpPr>
          <p:spPr>
            <a:xfrm rot="900000" flipH="1">
              <a:off x="2085912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1DAEC43-25A5-43D9-B40C-C6DD1B40B5E6}"/>
                </a:ext>
              </a:extLst>
            </p:cNvPr>
            <p:cNvSpPr/>
            <p:nvPr/>
          </p:nvSpPr>
          <p:spPr>
            <a:xfrm rot="900000" flipH="1">
              <a:off x="2108202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97F129B-17C9-42DA-9CDB-7FA4913A2DA7}"/>
              </a:ext>
            </a:extLst>
          </p:cNvPr>
          <p:cNvGrpSpPr/>
          <p:nvPr/>
        </p:nvGrpSpPr>
        <p:grpSpPr>
          <a:xfrm>
            <a:off x="4231486" y="886334"/>
            <a:ext cx="1227128" cy="2658683"/>
            <a:chOff x="4231486" y="886334"/>
            <a:chExt cx="1227128" cy="2658683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0880DA3-50BF-433D-9B76-F7E19BB55666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50ACDEA-196D-46C2-89C2-2770ED7817C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7A9187D-C69F-4F23-8DCD-C0B7527DEA68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473D36F4-2393-49B4-A199-915975C4901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BAAF2C6-6F5A-4794-9BED-C184CEF3D80A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66D8E3E-647B-41E8-B3E3-59CD81B895E3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F1ED2D8-5F8D-40FF-B539-F54AD6F74EBD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06EDEA0-E669-454B-BB28-981F04E21620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1EA8BD8-6F3D-4102-A6A7-E4F3E8388C31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47805EF-8EB6-410D-AA6B-6563CD8DE39A}"/>
                  </a:ext>
                </a:extLst>
              </p:cNvPr>
              <p:cNvSpPr/>
              <p:nvPr/>
            </p:nvSpPr>
            <p:spPr>
              <a:xfrm>
                <a:off x="3537863" y="927572"/>
                <a:ext cx="114351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円/楕円 27">
                <a:extLst>
                  <a:ext uri="{FF2B5EF4-FFF2-40B4-BE49-F238E27FC236}">
                    <a16:creationId xmlns:a16="http://schemas.microsoft.com/office/drawing/2014/main" id="{49381D36-4D68-460E-864A-5EA048284871}"/>
                  </a:ext>
                </a:extLst>
              </p:cNvPr>
              <p:cNvSpPr/>
              <p:nvPr/>
            </p:nvSpPr>
            <p:spPr>
              <a:xfrm rot="13500000" flipH="1">
                <a:off x="3701735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2483661-60B9-4D79-B0BD-13F458C84FF8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04CB8E0-BB21-4CCC-B14E-DA5E51E6447A}"/>
                  </a:ext>
                </a:extLst>
              </p:cNvPr>
              <p:cNvGrpSpPr/>
              <p:nvPr/>
            </p:nvGrpSpPr>
            <p:grpSpPr>
              <a:xfrm>
                <a:off x="3709263" y="1464509"/>
                <a:ext cx="164993" cy="134151"/>
                <a:chOff x="3709263" y="1464509"/>
                <a:chExt cx="164993" cy="134151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DB83B1F8-84DC-4EE1-88DC-600F166F5F3C}"/>
                    </a:ext>
                  </a:extLst>
                </p:cNvPr>
                <p:cNvSpPr/>
                <p:nvPr/>
              </p:nvSpPr>
              <p:spPr>
                <a:xfrm>
                  <a:off x="3710357" y="1471826"/>
                  <a:ext cx="160675" cy="126834"/>
                </a:xfrm>
                <a:custGeom>
                  <a:avLst/>
                  <a:gdLst>
                    <a:gd name="connsiteX0" fmla="*/ 37492 w 160675"/>
                    <a:gd name="connsiteY0" fmla="*/ 0 h 126834"/>
                    <a:gd name="connsiteX1" fmla="*/ 160050 w 160675"/>
                    <a:gd name="connsiteY1" fmla="*/ 59712 h 126834"/>
                    <a:gd name="connsiteX2" fmla="*/ 160675 w 160675"/>
                    <a:gd name="connsiteY2" fmla="*/ 63417 h 126834"/>
                    <a:gd name="connsiteX3" fmla="*/ 160050 w 160675"/>
                    <a:gd name="connsiteY3" fmla="*/ 67122 h 126834"/>
                    <a:gd name="connsiteX4" fmla="*/ 37492 w 160675"/>
                    <a:gd name="connsiteY4" fmla="*/ 126834 h 126834"/>
                    <a:gd name="connsiteX5" fmla="*/ 10327 w 160675"/>
                    <a:gd name="connsiteY5" fmla="*/ 123968 h 126834"/>
                    <a:gd name="connsiteX6" fmla="*/ 0 w 160675"/>
                    <a:gd name="connsiteY6" fmla="*/ 58003 h 126834"/>
                    <a:gd name="connsiteX7" fmla="*/ 8604 w 160675"/>
                    <a:gd name="connsiteY7" fmla="*/ 3048 h 126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675" h="126834">
                      <a:moveTo>
                        <a:pt x="37492" y="0"/>
                      </a:moveTo>
                      <a:cubicBezTo>
                        <a:pt x="97947" y="0"/>
                        <a:pt x="148386" y="25635"/>
                        <a:pt x="160050" y="59712"/>
                      </a:cubicBezTo>
                      <a:lnTo>
                        <a:pt x="160675" y="63417"/>
                      </a:lnTo>
                      <a:lnTo>
                        <a:pt x="160050" y="67122"/>
                      </a:lnTo>
                      <a:cubicBezTo>
                        <a:pt x="148386" y="101200"/>
                        <a:pt x="97947" y="126834"/>
                        <a:pt x="37492" y="126834"/>
                      </a:cubicBezTo>
                      <a:lnTo>
                        <a:pt x="10327" y="123968"/>
                      </a:lnTo>
                      <a:lnTo>
                        <a:pt x="0" y="58003"/>
                      </a:lnTo>
                      <a:lnTo>
                        <a:pt x="8604" y="30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90B5260C-D965-430A-9728-DDC40F22DFCD}"/>
                    </a:ext>
                  </a:extLst>
                </p:cNvPr>
                <p:cNvSpPr/>
                <p:nvPr/>
              </p:nvSpPr>
              <p:spPr>
                <a:xfrm>
                  <a:off x="3717229" y="1464509"/>
                  <a:ext cx="157027" cy="91054"/>
                </a:xfrm>
                <a:custGeom>
                  <a:avLst/>
                  <a:gdLst>
                    <a:gd name="connsiteX0" fmla="*/ 30616 w 157027"/>
                    <a:gd name="connsiteY0" fmla="*/ 0 h 91054"/>
                    <a:gd name="connsiteX1" fmla="*/ 156386 w 157027"/>
                    <a:gd name="connsiteY1" fmla="*/ 74399 h 91054"/>
                    <a:gd name="connsiteX2" fmla="*/ 157027 w 157027"/>
                    <a:gd name="connsiteY2" fmla="*/ 79016 h 91054"/>
                    <a:gd name="connsiteX3" fmla="*/ 156386 w 157027"/>
                    <a:gd name="connsiteY3" fmla="*/ 83632 h 91054"/>
                    <a:gd name="connsiteX4" fmla="*/ 152371 w 157027"/>
                    <a:gd name="connsiteY4" fmla="*/ 91054 h 91054"/>
                    <a:gd name="connsiteX5" fmla="*/ 140409 w 157027"/>
                    <a:gd name="connsiteY5" fmla="*/ 68939 h 91054"/>
                    <a:gd name="connsiteX6" fmla="*/ 30616 w 157027"/>
                    <a:gd name="connsiteY6" fmla="*/ 24077 h 91054"/>
                    <a:gd name="connsiteX7" fmla="*/ 0 w 157027"/>
                    <a:gd name="connsiteY7" fmla="*/ 29992 h 91054"/>
                    <a:gd name="connsiteX8" fmla="*/ 4165 w 157027"/>
                    <a:gd name="connsiteY8" fmla="*/ 3388 h 91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27" h="91054">
                      <a:moveTo>
                        <a:pt x="30616" y="0"/>
                      </a:moveTo>
                      <a:cubicBezTo>
                        <a:pt x="92654" y="0"/>
                        <a:pt x="144416" y="31940"/>
                        <a:pt x="156386" y="74399"/>
                      </a:cubicBezTo>
                      <a:lnTo>
                        <a:pt x="157027" y="79016"/>
                      </a:lnTo>
                      <a:lnTo>
                        <a:pt x="156386" y="83632"/>
                      </a:lnTo>
                      <a:lnTo>
                        <a:pt x="152371" y="91054"/>
                      </a:lnTo>
                      <a:lnTo>
                        <a:pt x="140409" y="68939"/>
                      </a:lnTo>
                      <a:cubicBezTo>
                        <a:pt x="117893" y="42043"/>
                        <a:pt x="77145" y="24077"/>
                        <a:pt x="30616" y="24077"/>
                      </a:cubicBezTo>
                      <a:lnTo>
                        <a:pt x="0" y="29992"/>
                      </a:lnTo>
                      <a:lnTo>
                        <a:pt x="4165" y="33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8A0B8EC9-0F4A-4388-9F89-0A9E6DEE6C10}"/>
                    </a:ext>
                  </a:extLst>
                </p:cNvPr>
                <p:cNvSpPr/>
                <p:nvPr/>
              </p:nvSpPr>
              <p:spPr>
                <a:xfrm>
                  <a:off x="3709263" y="1469231"/>
                  <a:ext cx="45719" cy="1208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2B28156B-FB95-4473-9C9F-3A966A146BCB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C03F579-83BA-4E39-B497-D8674021A13F}"/>
                </a:ext>
              </a:extLst>
            </p:cNvPr>
            <p:cNvGrpSpPr/>
            <p:nvPr/>
          </p:nvGrpSpPr>
          <p:grpSpPr>
            <a:xfrm>
              <a:off x="4231486" y="1412759"/>
              <a:ext cx="897556" cy="783840"/>
              <a:chOff x="4231486" y="1412759"/>
              <a:chExt cx="897556" cy="783840"/>
            </a:xfrm>
          </p:grpSpPr>
          <p:sp>
            <p:nvSpPr>
              <p:cNvPr id="132" name="円: 塗りつぶしなし 131">
                <a:extLst>
                  <a:ext uri="{FF2B5EF4-FFF2-40B4-BE49-F238E27FC236}">
                    <a16:creationId xmlns:a16="http://schemas.microsoft.com/office/drawing/2014/main" id="{A8E9A1D5-D58D-4B6A-8C94-D71205729797}"/>
                  </a:ext>
                </a:extLst>
              </p:cNvPr>
              <p:cNvSpPr/>
              <p:nvPr/>
            </p:nvSpPr>
            <p:spPr>
              <a:xfrm rot="18894682">
                <a:off x="4585212" y="1541823"/>
                <a:ext cx="672894" cy="414766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89F4A1BE-44C2-471C-850E-E8AEBBC26EED}"/>
                  </a:ext>
                </a:extLst>
              </p:cNvPr>
              <p:cNvGrpSpPr/>
              <p:nvPr/>
            </p:nvGrpSpPr>
            <p:grpSpPr>
              <a:xfrm>
                <a:off x="4231486" y="1653356"/>
                <a:ext cx="589580" cy="543243"/>
                <a:chOff x="1413071" y="1923580"/>
                <a:chExt cx="482990" cy="445030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AEBC839-6DA1-400B-AE5F-38A9292EEEF4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BC5CDB5-0DF4-4999-8061-8408A6CF9BC0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092FB83-C1AE-408E-B077-F152E42F1473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0D724FE3-579B-469F-8C65-1D9F7E6340E7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C0B7EB4-321E-4ECC-9949-E03A14C20E02}"/>
                </a:ext>
              </a:extLst>
            </p:cNvPr>
            <p:cNvSpPr/>
            <p:nvPr/>
          </p:nvSpPr>
          <p:spPr>
            <a:xfrm rot="900000" flipH="1">
              <a:off x="5006845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2E0FDD6-8456-4AF6-B425-CF16050C6993}"/>
                </a:ext>
              </a:extLst>
            </p:cNvPr>
            <p:cNvSpPr/>
            <p:nvPr/>
          </p:nvSpPr>
          <p:spPr>
            <a:xfrm rot="900000" flipH="1">
              <a:off x="5029135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852A09-A1C0-42C3-AE5A-FA632235682C}"/>
              </a:ext>
            </a:extLst>
          </p:cNvPr>
          <p:cNvGrpSpPr/>
          <p:nvPr/>
        </p:nvGrpSpPr>
        <p:grpSpPr>
          <a:xfrm>
            <a:off x="7258808" y="766491"/>
            <a:ext cx="1267979" cy="2773633"/>
            <a:chOff x="7258808" y="766491"/>
            <a:chExt cx="1267979" cy="277363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B08A153-7B21-407A-BD3A-DE1F247493AF}"/>
                </a:ext>
              </a:extLst>
            </p:cNvPr>
            <p:cNvGrpSpPr/>
            <p:nvPr/>
          </p:nvGrpSpPr>
          <p:grpSpPr>
            <a:xfrm>
              <a:off x="7331393" y="766491"/>
              <a:ext cx="1195394" cy="2773633"/>
              <a:chOff x="6554153" y="766491"/>
              <a:chExt cx="1195394" cy="2773633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274A3CB-69FA-4182-B63F-03D4978EADA7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E354886-3001-4B37-9006-F38A6F383AB0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1CD8954-ED65-4B4D-AB0A-97750FB2CFCF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BB9CF09-859C-4E17-A214-11ECE2201E7D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356" name="台形 731">
                  <a:extLst>
                    <a:ext uri="{FF2B5EF4-FFF2-40B4-BE49-F238E27FC236}">
                      <a16:creationId xmlns:a16="http://schemas.microsoft.com/office/drawing/2014/main" id="{73A26EEB-7B1B-4E5D-A069-66EB8FE64CEE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C642579-F9DA-40EF-8A4C-49575416ECE4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台形 53">
                  <a:extLst>
                    <a:ext uri="{FF2B5EF4-FFF2-40B4-BE49-F238E27FC236}">
                      <a16:creationId xmlns:a16="http://schemas.microsoft.com/office/drawing/2014/main" id="{464218D4-BC38-4A01-B538-3C2EA104FD8C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7D9889B-61AF-43CC-A46E-D20582E9CCC6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CD9E2DC9-D443-4B4A-9150-F8C1B6AEEE8F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1160F67-07C1-480B-A5D7-94C7553A5567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BE426A41-5993-4E91-B8FA-A40D2CFC44AB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87DAFF75-AC94-4E1D-9A1A-C9543072247E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FE46946E-FF93-4E9F-88F0-D16A09A6AA4B}"/>
                  </a:ext>
                </a:extLst>
              </p:cNvPr>
              <p:cNvSpPr/>
              <p:nvPr/>
            </p:nvSpPr>
            <p:spPr>
              <a:xfrm>
                <a:off x="6554153" y="927572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AC30180D-7139-46EA-BB84-5E108981BA23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円/楕円 548">
                <a:extLst>
                  <a:ext uri="{FF2B5EF4-FFF2-40B4-BE49-F238E27FC236}">
                    <a16:creationId xmlns:a16="http://schemas.microsoft.com/office/drawing/2014/main" id="{1D86AF4A-9069-4DC9-9879-93789375A2D6}"/>
                  </a:ext>
                </a:extLst>
              </p:cNvPr>
              <p:cNvSpPr/>
              <p:nvPr/>
            </p:nvSpPr>
            <p:spPr>
              <a:xfrm>
                <a:off x="6687580" y="1472863"/>
                <a:ext cx="45720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9F840A0-FA22-407B-8F50-1C4C4A7A6D14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8230ED5-7AA5-4A6E-A3D6-01B24C6F3E59}"/>
                </a:ext>
              </a:extLst>
            </p:cNvPr>
            <p:cNvSpPr/>
            <p:nvPr/>
          </p:nvSpPr>
          <p:spPr>
            <a:xfrm>
              <a:off x="7258808" y="1474257"/>
              <a:ext cx="901961" cy="679836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DBBF34D0-B900-4117-BF15-9FB40063AFEC}"/>
                </a:ext>
              </a:extLst>
            </p:cNvPr>
            <p:cNvSpPr/>
            <p:nvPr/>
          </p:nvSpPr>
          <p:spPr>
            <a:xfrm rot="5400000">
              <a:off x="778013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680D77F3-463F-4B17-9260-1C987ED51842}"/>
                </a:ext>
              </a:extLst>
            </p:cNvPr>
            <p:cNvSpPr/>
            <p:nvPr/>
          </p:nvSpPr>
          <p:spPr>
            <a:xfrm>
              <a:off x="734915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CDB68C2-370D-4E26-A931-228A961ED129}"/>
                </a:ext>
              </a:extLst>
            </p:cNvPr>
            <p:cNvSpPr/>
            <p:nvPr/>
          </p:nvSpPr>
          <p:spPr>
            <a:xfrm rot="900000" flipH="1">
              <a:off x="7983256" y="14703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113E2BA-8CD2-4575-949B-BD1669311850}"/>
                </a:ext>
              </a:extLst>
            </p:cNvPr>
            <p:cNvSpPr/>
            <p:nvPr/>
          </p:nvSpPr>
          <p:spPr>
            <a:xfrm rot="900000" flipH="1">
              <a:off x="8005546" y="15399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03168C6-1440-4E98-9C37-D106A249DB2A}"/>
              </a:ext>
            </a:extLst>
          </p:cNvPr>
          <p:cNvGrpSpPr/>
          <p:nvPr/>
        </p:nvGrpSpPr>
        <p:grpSpPr>
          <a:xfrm>
            <a:off x="1413882" y="3679808"/>
            <a:ext cx="1288713" cy="2768428"/>
            <a:chOff x="1413882" y="3679808"/>
            <a:chExt cx="1288713" cy="2768428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6A65C54-4EE8-46EB-B622-7130FA87A23B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B2AADCE-106B-451F-8637-4AD1D6B77AEF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EAD16DEA-5F45-4351-8B6C-20E6A88C6503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94C8C7FD-8A55-41BE-A9FD-3B816EB95378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0C0279DD-6BA3-4545-BB80-7F40E66E8150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E5946861-742D-4500-AB6B-24CAF6072856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7208A82-BE43-4C1E-A157-885E557CEEF3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E686FA0-3425-4F34-A4B8-F98F5DF260A7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B01387C3-4D08-4247-B3DE-1F3A90C85403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430C21E-93EF-4D82-949C-EAB86F099C7C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円/楕円 456">
                <a:extLst>
                  <a:ext uri="{FF2B5EF4-FFF2-40B4-BE49-F238E27FC236}">
                    <a16:creationId xmlns:a16="http://schemas.microsoft.com/office/drawing/2014/main" id="{3B3DE818-2CF8-4F8F-8CC8-E8B8FD48FBCF}"/>
                  </a:ext>
                </a:extLst>
              </p:cNvPr>
              <p:cNvSpPr/>
              <p:nvPr/>
            </p:nvSpPr>
            <p:spPr>
              <a:xfrm>
                <a:off x="877918" y="4309147"/>
                <a:ext cx="16220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458">
                <a:extLst>
                  <a:ext uri="{FF2B5EF4-FFF2-40B4-BE49-F238E27FC236}">
                    <a16:creationId xmlns:a16="http://schemas.microsoft.com/office/drawing/2014/main" id="{1CC767FF-1D98-475F-9554-67E98A878A0B}"/>
                  </a:ext>
                </a:extLst>
              </p:cNvPr>
              <p:cNvSpPr/>
              <p:nvPr/>
            </p:nvSpPr>
            <p:spPr>
              <a:xfrm>
                <a:off x="884510" y="4379356"/>
                <a:ext cx="103870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アーチ 566">
                <a:extLst>
                  <a:ext uri="{FF2B5EF4-FFF2-40B4-BE49-F238E27FC236}">
                    <a16:creationId xmlns:a16="http://schemas.microsoft.com/office/drawing/2014/main" id="{9A62E485-3CF4-45FA-9F4B-4E92D4BEDA41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BB92F14-2990-49AC-8FDF-7B5E8BF5D3A5}"/>
                  </a:ext>
                </a:extLst>
              </p:cNvPr>
              <p:cNvSpPr/>
              <p:nvPr/>
            </p:nvSpPr>
            <p:spPr>
              <a:xfrm>
                <a:off x="896028" y="4307808"/>
                <a:ext cx="134279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AE8AB9E-8823-47B9-A058-C909BFC77413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26969F9-CE97-487F-A487-6C5EC9FEAF40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0B40CDB3-3521-4517-AFBC-4DF1F91AC4F0}"/>
                </a:ext>
              </a:extLst>
            </p:cNvPr>
            <p:cNvSpPr/>
            <p:nvPr/>
          </p:nvSpPr>
          <p:spPr>
            <a:xfrm>
              <a:off x="1413882" y="4379396"/>
              <a:ext cx="901961" cy="679836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34F28ED-7CA6-4FDF-8B0B-4B6EFDAC57BB}"/>
                </a:ext>
              </a:extLst>
            </p:cNvPr>
            <p:cNvGrpSpPr/>
            <p:nvPr/>
          </p:nvGrpSpPr>
          <p:grpSpPr>
            <a:xfrm>
              <a:off x="2158870" y="4400549"/>
              <a:ext cx="231434" cy="369095"/>
              <a:chOff x="2158870" y="4365999"/>
              <a:chExt cx="231434" cy="419158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55796C1-717D-4011-AB34-79AD090D6685}"/>
                  </a:ext>
                </a:extLst>
              </p:cNvPr>
              <p:cNvSpPr/>
              <p:nvPr/>
            </p:nvSpPr>
            <p:spPr>
              <a:xfrm rot="900000" flipH="1">
                <a:off x="2158870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DF51BD1-C2D2-4ABB-82CA-450BA23979A3}"/>
                  </a:ext>
                </a:extLst>
              </p:cNvPr>
              <p:cNvSpPr/>
              <p:nvPr/>
            </p:nvSpPr>
            <p:spPr>
              <a:xfrm rot="900000" flipH="1">
                <a:off x="2181160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1372B77-8C6F-48B4-BD06-5B21E272F55E}"/>
              </a:ext>
            </a:extLst>
          </p:cNvPr>
          <p:cNvGrpSpPr/>
          <p:nvPr/>
        </p:nvGrpSpPr>
        <p:grpSpPr>
          <a:xfrm>
            <a:off x="4270074" y="3699133"/>
            <a:ext cx="1473303" cy="2749104"/>
            <a:chOff x="4270074" y="3699133"/>
            <a:chExt cx="1473303" cy="2749104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4061BCE-4765-4F93-A9B0-CB44E75A9892}"/>
                </a:ext>
              </a:extLst>
            </p:cNvPr>
            <p:cNvGrpSpPr/>
            <p:nvPr/>
          </p:nvGrpSpPr>
          <p:grpSpPr>
            <a:xfrm>
              <a:off x="4319400" y="3699133"/>
              <a:ext cx="1423977" cy="2749104"/>
              <a:chOff x="3542160" y="3699133"/>
              <a:chExt cx="1423977" cy="274910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EB80691-93EC-41DE-8163-96797FBCE3C1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25EB5BD-F458-4A7C-9599-22C31DECE946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35E3C6E2-5C8E-4DE9-BBAE-DE6886389149}"/>
                  </a:ext>
                </a:extLst>
              </p:cNvPr>
              <p:cNvSpPr/>
              <p:nvPr/>
            </p:nvSpPr>
            <p:spPr>
              <a:xfrm>
                <a:off x="3542160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54F6B7D8-937E-4C22-851A-ED910F701276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20A1D74-030B-485B-A22D-5A973EE3522A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2F062F1B-1D1B-48AC-B7D9-86B0D0345AE1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59B9B34-F2B2-4FFC-9AE4-B68E402BBEB4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3D6D1835-7E1A-45D3-8E79-2EA26A3D5EF1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834F74B0-4426-4518-BAF3-30DD4B05FB21}"/>
                  </a:ext>
                </a:extLst>
              </p:cNvPr>
              <p:cNvGrpSpPr/>
              <p:nvPr/>
            </p:nvGrpSpPr>
            <p:grpSpPr>
              <a:xfrm>
                <a:off x="3677885" y="4279589"/>
                <a:ext cx="222569" cy="233197"/>
                <a:chOff x="3677885" y="4279589"/>
                <a:chExt cx="296131" cy="233197"/>
              </a:xfrm>
            </p:grpSpPr>
            <p:sp>
              <p:nvSpPr>
                <p:cNvPr id="559" name="円/楕円 479">
                  <a:extLst>
                    <a:ext uri="{FF2B5EF4-FFF2-40B4-BE49-F238E27FC236}">
                      <a16:creationId xmlns:a16="http://schemas.microsoft.com/office/drawing/2014/main" id="{F2D515E3-7084-4535-90EA-095B550BF308}"/>
                    </a:ext>
                  </a:extLst>
                </p:cNvPr>
                <p:cNvSpPr/>
                <p:nvPr/>
              </p:nvSpPr>
              <p:spPr>
                <a:xfrm>
                  <a:off x="3741320" y="442909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472">
                  <a:extLst>
                    <a:ext uri="{FF2B5EF4-FFF2-40B4-BE49-F238E27FC236}">
                      <a16:creationId xmlns:a16="http://schemas.microsoft.com/office/drawing/2014/main" id="{C225F8EA-B2EC-435C-B3EA-6792EBE6A840}"/>
                    </a:ext>
                  </a:extLst>
                </p:cNvPr>
                <p:cNvSpPr/>
                <p:nvPr/>
              </p:nvSpPr>
              <p:spPr>
                <a:xfrm>
                  <a:off x="3677885" y="4279589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F5853C1-243C-4BDF-92FE-7AF6E8F1689D}"/>
                </a:ext>
              </a:extLst>
            </p:cNvPr>
            <p:cNvSpPr/>
            <p:nvPr/>
          </p:nvSpPr>
          <p:spPr>
            <a:xfrm>
              <a:off x="4270074" y="4352831"/>
              <a:ext cx="901961" cy="718490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2D4DC83-6ED4-4B78-A131-B97C72DF9AE9}"/>
                </a:ext>
              </a:extLst>
            </p:cNvPr>
            <p:cNvSpPr/>
            <p:nvPr/>
          </p:nvSpPr>
          <p:spPr>
            <a:xfrm rot="900000" flipH="1">
              <a:off x="5006845" y="43659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953A59D-B830-4E7B-A274-19AE66D41BD1}"/>
                </a:ext>
              </a:extLst>
            </p:cNvPr>
            <p:cNvSpPr/>
            <p:nvPr/>
          </p:nvSpPr>
          <p:spPr>
            <a:xfrm rot="900000" flipH="1">
              <a:off x="5029135" y="44355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61A6EB9-AE31-4E9A-A45B-68699C5D2C13}"/>
              </a:ext>
            </a:extLst>
          </p:cNvPr>
          <p:cNvGrpSpPr/>
          <p:nvPr/>
        </p:nvGrpSpPr>
        <p:grpSpPr>
          <a:xfrm>
            <a:off x="7280275" y="3685221"/>
            <a:ext cx="1244312" cy="2750503"/>
            <a:chOff x="7280275" y="3685221"/>
            <a:chExt cx="1244312" cy="2750503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18D8BF7-086C-4F86-BB23-61C68DE9167C}"/>
                </a:ext>
              </a:extLst>
            </p:cNvPr>
            <p:cNvGrpSpPr/>
            <p:nvPr/>
          </p:nvGrpSpPr>
          <p:grpSpPr>
            <a:xfrm>
              <a:off x="7331393" y="3685221"/>
              <a:ext cx="1193194" cy="2750503"/>
              <a:chOff x="6554153" y="3685221"/>
              <a:chExt cx="1193194" cy="2750503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6CED9F-D084-4273-8783-947B77FF9D56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FD3A38B-D229-444E-93C6-C50732E94D37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9BBF33A-0538-455C-A131-66F94BAB47E2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台形 731">
                <a:extLst>
                  <a:ext uri="{FF2B5EF4-FFF2-40B4-BE49-F238E27FC236}">
                    <a16:creationId xmlns:a16="http://schemas.microsoft.com/office/drawing/2014/main" id="{F10F390B-5277-4E4F-BCA0-3A63737C5B77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台形 356">
                <a:extLst>
                  <a:ext uri="{FF2B5EF4-FFF2-40B4-BE49-F238E27FC236}">
                    <a16:creationId xmlns:a16="http://schemas.microsoft.com/office/drawing/2014/main" id="{44DDC055-499B-4D67-ACA3-D950D23DD486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台形 53">
                <a:extLst>
                  <a:ext uri="{FF2B5EF4-FFF2-40B4-BE49-F238E27FC236}">
                    <a16:creationId xmlns:a16="http://schemas.microsoft.com/office/drawing/2014/main" id="{C20BCCD0-E7C5-4A1F-A7FD-8B3E5CF4ED92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0BDED2-FEA5-40CC-AB94-FBAC5CA07467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C6BAD3BD-F194-44FC-A73C-B904ABB5C571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DDBD6419-D595-4102-BB4D-DC636304E74D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A61B60-A0CD-4D62-A322-78E4EC3F53B3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FB6046C-F08A-498A-9154-B3748E2567F3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3108CC9-A0A6-48EF-86EF-E5EEF8FA7035}"/>
                  </a:ext>
                </a:extLst>
              </p:cNvPr>
              <p:cNvSpPr/>
              <p:nvPr/>
            </p:nvSpPr>
            <p:spPr>
              <a:xfrm>
                <a:off x="6554153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月 586">
                <a:extLst>
                  <a:ext uri="{FF2B5EF4-FFF2-40B4-BE49-F238E27FC236}">
                    <a16:creationId xmlns:a16="http://schemas.microsoft.com/office/drawing/2014/main" id="{86E45191-0CC5-47E9-A514-26E1307B560C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円/楕円 480">
                <a:extLst>
                  <a:ext uri="{FF2B5EF4-FFF2-40B4-BE49-F238E27FC236}">
                    <a16:creationId xmlns:a16="http://schemas.microsoft.com/office/drawing/2014/main" id="{47416B2E-1679-4B6D-B630-43DB360A6A38}"/>
                  </a:ext>
                </a:extLst>
              </p:cNvPr>
              <p:cNvSpPr/>
              <p:nvPr/>
            </p:nvSpPr>
            <p:spPr>
              <a:xfrm>
                <a:off x="6707284" y="4279590"/>
                <a:ext cx="109896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9" name="円/楕円 480">
                <a:extLst>
                  <a:ext uri="{FF2B5EF4-FFF2-40B4-BE49-F238E27FC236}">
                    <a16:creationId xmlns:a16="http://schemas.microsoft.com/office/drawing/2014/main" id="{B663CAE1-ABF6-426E-8E1A-6DE4F120704C}"/>
                  </a:ext>
                </a:extLst>
              </p:cNvPr>
              <p:cNvSpPr/>
              <p:nvPr/>
            </p:nvSpPr>
            <p:spPr>
              <a:xfrm>
                <a:off x="6715156" y="4311405"/>
                <a:ext cx="4726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390E8E5-A96A-46B1-B0B9-CAD9E961C4C9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FD994C21-A00F-41D1-B3E3-44BFE8A7E5DF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24EBF72-0511-4D2E-A24B-FD0FC97B75EB}"/>
                </a:ext>
              </a:extLst>
            </p:cNvPr>
            <p:cNvSpPr/>
            <p:nvPr/>
          </p:nvSpPr>
          <p:spPr>
            <a:xfrm>
              <a:off x="7280275" y="4349750"/>
              <a:ext cx="918776" cy="70948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D68DCCD-4112-491B-A644-9EC655428CE6}"/>
                </a:ext>
              </a:extLst>
            </p:cNvPr>
            <p:cNvSpPr/>
            <p:nvPr/>
          </p:nvSpPr>
          <p:spPr>
            <a:xfrm rot="900000" flipH="1">
              <a:off x="8016745" y="43659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3852742-2D5A-4591-9B23-EE39FDA0AAAD}"/>
                </a:ext>
              </a:extLst>
            </p:cNvPr>
            <p:cNvSpPr/>
            <p:nvPr/>
          </p:nvSpPr>
          <p:spPr>
            <a:xfrm rot="900000" flipH="1">
              <a:off x="8039035" y="44355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707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25EE9C3-D7BA-4396-8F5D-4C09CAAA706D}"/>
              </a:ext>
            </a:extLst>
          </p:cNvPr>
          <p:cNvGrpSpPr/>
          <p:nvPr/>
        </p:nvGrpSpPr>
        <p:grpSpPr>
          <a:xfrm>
            <a:off x="1269834" y="906076"/>
            <a:ext cx="1244198" cy="2643450"/>
            <a:chOff x="1269834" y="906076"/>
            <a:chExt cx="1244198" cy="2643450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64037615-EAC2-49C9-9DF0-90740DECF506}"/>
                </a:ext>
              </a:extLst>
            </p:cNvPr>
            <p:cNvGrpSpPr/>
            <p:nvPr/>
          </p:nvGrpSpPr>
          <p:grpSpPr>
            <a:xfrm>
              <a:off x="1269834" y="1976227"/>
              <a:ext cx="568972" cy="1369489"/>
              <a:chOff x="1247030" y="1859203"/>
              <a:chExt cx="568972" cy="1369489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24733F5-D2DC-4160-A057-7571C0052391}"/>
                  </a:ext>
                </a:extLst>
              </p:cNvPr>
              <p:cNvGrpSpPr/>
              <p:nvPr/>
            </p:nvGrpSpPr>
            <p:grpSpPr>
              <a:xfrm rot="19800000">
                <a:off x="1267531" y="1859203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F800E1A6-FC20-4100-9F48-27E8E5E9E513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2B79849A-2D99-4BB8-860B-E76DA12412AB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192F331D-5753-4AC6-AF89-58E9C2674E39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0806A80B-F8F1-43AE-95BC-B3A64D042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49" name="円/楕円 27">
                      <a:extLst>
                        <a:ext uri="{FF2B5EF4-FFF2-40B4-BE49-F238E27FC236}">
                          <a16:creationId xmlns:a16="http://schemas.microsoft.com/office/drawing/2014/main" id="{FDEFF2FD-C21B-4B80-BFA6-6448F51B8007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50" name="四角形: 角を丸くする 349">
                      <a:extLst>
                        <a:ext uri="{FF2B5EF4-FFF2-40B4-BE49-F238E27FC236}">
                          <a16:creationId xmlns:a16="http://schemas.microsoft.com/office/drawing/2014/main" id="{173A7FCF-AA30-4663-A464-E91F9FC7DD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四角形: 角を丸くする 350">
                      <a:extLst>
                        <a:ext uri="{FF2B5EF4-FFF2-40B4-BE49-F238E27FC236}">
                          <a16:creationId xmlns:a16="http://schemas.microsoft.com/office/drawing/2014/main" id="{12F47B79-B194-403B-B606-7D4C57602E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四角形: 角を丸くする 351">
                      <a:extLst>
                        <a:ext uri="{FF2B5EF4-FFF2-40B4-BE49-F238E27FC236}">
                          <a16:creationId xmlns:a16="http://schemas.microsoft.com/office/drawing/2014/main" id="{50833A22-5986-4372-AA39-661806F33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四角形: 角を丸くする 353">
                      <a:extLst>
                        <a:ext uri="{FF2B5EF4-FFF2-40B4-BE49-F238E27FC236}">
                          <a16:creationId xmlns:a16="http://schemas.microsoft.com/office/drawing/2014/main" id="{3EE42512-8DF2-4997-AFBE-8B991DB28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0B02A59D-E1B0-451E-82DD-19ED9651D45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43" name="四角形: 角を丸くする 2">
                <a:extLst>
                  <a:ext uri="{FF2B5EF4-FFF2-40B4-BE49-F238E27FC236}">
                    <a16:creationId xmlns:a16="http://schemas.microsoft.com/office/drawing/2014/main" id="{8B58DAF9-125C-4A25-B972-03E334852813}"/>
                  </a:ext>
                </a:extLst>
              </p:cNvPr>
              <p:cNvSpPr/>
              <p:nvPr/>
            </p:nvSpPr>
            <p:spPr>
              <a:xfrm rot="3600000">
                <a:off x="1146773" y="2559464"/>
                <a:ext cx="769485" cy="568972"/>
              </a:xfrm>
              <a:custGeom>
                <a:avLst/>
                <a:gdLst>
                  <a:gd name="connsiteX0" fmla="*/ 0 w 497547"/>
                  <a:gd name="connsiteY0" fmla="*/ 52393 h 314350"/>
                  <a:gd name="connsiteX1" fmla="*/ 52393 w 497547"/>
                  <a:gd name="connsiteY1" fmla="*/ 0 h 314350"/>
                  <a:gd name="connsiteX2" fmla="*/ 445154 w 497547"/>
                  <a:gd name="connsiteY2" fmla="*/ 0 h 314350"/>
                  <a:gd name="connsiteX3" fmla="*/ 497547 w 497547"/>
                  <a:gd name="connsiteY3" fmla="*/ 52393 h 314350"/>
                  <a:gd name="connsiteX4" fmla="*/ 497547 w 497547"/>
                  <a:gd name="connsiteY4" fmla="*/ 261957 h 314350"/>
                  <a:gd name="connsiteX5" fmla="*/ 445154 w 497547"/>
                  <a:gd name="connsiteY5" fmla="*/ 314350 h 314350"/>
                  <a:gd name="connsiteX6" fmla="*/ 52393 w 497547"/>
                  <a:gd name="connsiteY6" fmla="*/ 314350 h 314350"/>
                  <a:gd name="connsiteX7" fmla="*/ 0 w 497547"/>
                  <a:gd name="connsiteY7" fmla="*/ 261957 h 314350"/>
                  <a:gd name="connsiteX8" fmla="*/ 0 w 497547"/>
                  <a:gd name="connsiteY8" fmla="*/ 52393 h 314350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261957 h 411737"/>
                  <a:gd name="connsiteX8" fmla="*/ 0 w 497547"/>
                  <a:gd name="connsiteY8" fmla="*/ 52393 h 411737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52393 h 411737"/>
                  <a:gd name="connsiteX0" fmla="*/ 0 w 497547"/>
                  <a:gd name="connsiteY0" fmla="*/ 52393 h 405574"/>
                  <a:gd name="connsiteX1" fmla="*/ 52393 w 497547"/>
                  <a:gd name="connsiteY1" fmla="*/ 0 h 405574"/>
                  <a:gd name="connsiteX2" fmla="*/ 445154 w 497547"/>
                  <a:gd name="connsiteY2" fmla="*/ 0 h 405574"/>
                  <a:gd name="connsiteX3" fmla="*/ 497547 w 497547"/>
                  <a:gd name="connsiteY3" fmla="*/ 52393 h 405574"/>
                  <a:gd name="connsiteX4" fmla="*/ 497547 w 497547"/>
                  <a:gd name="connsiteY4" fmla="*/ 261957 h 405574"/>
                  <a:gd name="connsiteX5" fmla="*/ 445154 w 497547"/>
                  <a:gd name="connsiteY5" fmla="*/ 314350 h 405574"/>
                  <a:gd name="connsiteX6" fmla="*/ 89163 w 497547"/>
                  <a:gd name="connsiteY6" fmla="*/ 405574 h 405574"/>
                  <a:gd name="connsiteX7" fmla="*/ 0 w 497547"/>
                  <a:gd name="connsiteY7" fmla="*/ 52393 h 40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7547" h="405574">
                    <a:moveTo>
                      <a:pt x="0" y="52393"/>
                    </a:moveTo>
                    <a:cubicBezTo>
                      <a:pt x="0" y="23457"/>
                      <a:pt x="23457" y="0"/>
                      <a:pt x="52393" y="0"/>
                    </a:cubicBezTo>
                    <a:lnTo>
                      <a:pt x="445154" y="0"/>
                    </a:lnTo>
                    <a:cubicBezTo>
                      <a:pt x="474090" y="0"/>
                      <a:pt x="497547" y="23457"/>
                      <a:pt x="497547" y="52393"/>
                    </a:cubicBezTo>
                    <a:lnTo>
                      <a:pt x="497547" y="261957"/>
                    </a:lnTo>
                    <a:cubicBezTo>
                      <a:pt x="497547" y="290893"/>
                      <a:pt x="474090" y="314350"/>
                      <a:pt x="445154" y="314350"/>
                    </a:cubicBezTo>
                    <a:cubicBezTo>
                      <a:pt x="314234" y="314350"/>
                      <a:pt x="220083" y="405574"/>
                      <a:pt x="89163" y="405574"/>
                    </a:cubicBezTo>
                    <a:cubicBezTo>
                      <a:pt x="14971" y="361915"/>
                      <a:pt x="2295" y="121016"/>
                      <a:pt x="0" y="5239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0C7FB3-20A0-447A-B004-A11ABFF59EBE}"/>
                </a:ext>
              </a:extLst>
            </p:cNvPr>
            <p:cNvGrpSpPr/>
            <p:nvPr/>
          </p:nvGrpSpPr>
          <p:grpSpPr>
            <a:xfrm>
              <a:off x="1320961" y="906076"/>
              <a:ext cx="1193071" cy="2643450"/>
              <a:chOff x="1320961" y="906076"/>
              <a:chExt cx="1193071" cy="2643450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5F061A-5D7B-461F-B764-E28616C0A7D1}"/>
                  </a:ext>
                </a:extLst>
              </p:cNvPr>
              <p:cNvGrpSpPr/>
              <p:nvPr/>
            </p:nvGrpSpPr>
            <p:grpSpPr>
              <a:xfrm>
                <a:off x="1396547" y="906076"/>
                <a:ext cx="1117485" cy="2643450"/>
                <a:chOff x="492240" y="906076"/>
                <a:chExt cx="1117485" cy="2643450"/>
              </a:xfrm>
            </p:grpSpPr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2BD10C4A-CE63-4BC3-A851-4C8582DFF52D}"/>
                    </a:ext>
                  </a:extLst>
                </p:cNvPr>
                <p:cNvSpPr/>
                <p:nvPr/>
              </p:nvSpPr>
              <p:spPr>
                <a:xfrm rot="969257">
                  <a:off x="777307" y="2243609"/>
                  <a:ext cx="139154" cy="623695"/>
                </a:xfrm>
                <a:custGeom>
                  <a:avLst/>
                  <a:gdLst>
                    <a:gd name="connsiteX0" fmla="*/ 0 w 110867"/>
                    <a:gd name="connsiteY0" fmla="*/ 18478 h 487344"/>
                    <a:gd name="connsiteX1" fmla="*/ 18478 w 110867"/>
                    <a:gd name="connsiteY1" fmla="*/ 0 h 487344"/>
                    <a:gd name="connsiteX2" fmla="*/ 92389 w 110867"/>
                    <a:gd name="connsiteY2" fmla="*/ 0 h 487344"/>
                    <a:gd name="connsiteX3" fmla="*/ 110867 w 110867"/>
                    <a:gd name="connsiteY3" fmla="*/ 18478 h 487344"/>
                    <a:gd name="connsiteX4" fmla="*/ 110867 w 110867"/>
                    <a:gd name="connsiteY4" fmla="*/ 468866 h 487344"/>
                    <a:gd name="connsiteX5" fmla="*/ 92389 w 110867"/>
                    <a:gd name="connsiteY5" fmla="*/ 487344 h 487344"/>
                    <a:gd name="connsiteX6" fmla="*/ 18478 w 110867"/>
                    <a:gd name="connsiteY6" fmla="*/ 487344 h 487344"/>
                    <a:gd name="connsiteX7" fmla="*/ 0 w 110867"/>
                    <a:gd name="connsiteY7" fmla="*/ 468866 h 487344"/>
                    <a:gd name="connsiteX8" fmla="*/ 0 w 110867"/>
                    <a:gd name="connsiteY8" fmla="*/ 18478 h 487344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92389 w 110867"/>
                    <a:gd name="connsiteY2" fmla="*/ 136351 h 623695"/>
                    <a:gd name="connsiteX3" fmla="*/ 110867 w 110867"/>
                    <a:gd name="connsiteY3" fmla="*/ 154829 h 623695"/>
                    <a:gd name="connsiteX4" fmla="*/ 110867 w 110867"/>
                    <a:gd name="connsiteY4" fmla="*/ 605217 h 623695"/>
                    <a:gd name="connsiteX5" fmla="*/ 92389 w 110867"/>
                    <a:gd name="connsiteY5" fmla="*/ 623695 h 623695"/>
                    <a:gd name="connsiteX6" fmla="*/ 18478 w 110867"/>
                    <a:gd name="connsiteY6" fmla="*/ 623695 h 623695"/>
                    <a:gd name="connsiteX7" fmla="*/ 0 w 110867"/>
                    <a:gd name="connsiteY7" fmla="*/ 605217 h 623695"/>
                    <a:gd name="connsiteX8" fmla="*/ 0 w 110867"/>
                    <a:gd name="connsiteY8" fmla="*/ 154829 h 623695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110867 w 110867"/>
                    <a:gd name="connsiteY2" fmla="*/ 154829 h 623695"/>
                    <a:gd name="connsiteX3" fmla="*/ 110867 w 110867"/>
                    <a:gd name="connsiteY3" fmla="*/ 605217 h 623695"/>
                    <a:gd name="connsiteX4" fmla="*/ 92389 w 110867"/>
                    <a:gd name="connsiteY4" fmla="*/ 623695 h 623695"/>
                    <a:gd name="connsiteX5" fmla="*/ 18478 w 110867"/>
                    <a:gd name="connsiteY5" fmla="*/ 623695 h 623695"/>
                    <a:gd name="connsiteX6" fmla="*/ 0 w 110867"/>
                    <a:gd name="connsiteY6" fmla="*/ 605217 h 623695"/>
                    <a:gd name="connsiteX7" fmla="*/ 0 w 110867"/>
                    <a:gd name="connsiteY7" fmla="*/ 15482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12529 w 139154"/>
                    <a:gd name="connsiteY0" fmla="*/ 228809 h 623695"/>
                    <a:gd name="connsiteX1" fmla="*/ 123789 w 139154"/>
                    <a:gd name="connsiteY1" fmla="*/ 0 h 623695"/>
                    <a:gd name="connsiteX2" fmla="*/ 139154 w 139154"/>
                    <a:gd name="connsiteY2" fmla="*/ 154829 h 623695"/>
                    <a:gd name="connsiteX3" fmla="*/ 139154 w 139154"/>
                    <a:gd name="connsiteY3" fmla="*/ 605217 h 623695"/>
                    <a:gd name="connsiteX4" fmla="*/ 120676 w 139154"/>
                    <a:gd name="connsiteY4" fmla="*/ 623695 h 623695"/>
                    <a:gd name="connsiteX5" fmla="*/ 46765 w 139154"/>
                    <a:gd name="connsiteY5" fmla="*/ 623695 h 623695"/>
                    <a:gd name="connsiteX6" fmla="*/ 28287 w 139154"/>
                    <a:gd name="connsiteY6" fmla="*/ 605217 h 623695"/>
                    <a:gd name="connsiteX7" fmla="*/ 12529 w 139154"/>
                    <a:gd name="connsiteY7" fmla="*/ 228809 h 623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9154" h="623695">
                      <a:moveTo>
                        <a:pt x="12529" y="228809"/>
                      </a:moveTo>
                      <a:cubicBezTo>
                        <a:pt x="45732" y="85030"/>
                        <a:pt x="113584" y="0"/>
                        <a:pt x="123789" y="0"/>
                      </a:cubicBezTo>
                      <a:cubicBezTo>
                        <a:pt x="142267" y="0"/>
                        <a:pt x="136593" y="53960"/>
                        <a:pt x="139154" y="154829"/>
                      </a:cubicBezTo>
                      <a:lnTo>
                        <a:pt x="139154" y="605217"/>
                      </a:lnTo>
                      <a:cubicBezTo>
                        <a:pt x="139154" y="615422"/>
                        <a:pt x="130881" y="623695"/>
                        <a:pt x="120676" y="623695"/>
                      </a:cubicBezTo>
                      <a:lnTo>
                        <a:pt x="46765" y="623695"/>
                      </a:lnTo>
                      <a:cubicBezTo>
                        <a:pt x="36560" y="623695"/>
                        <a:pt x="28287" y="615422"/>
                        <a:pt x="28287" y="605217"/>
                      </a:cubicBezTo>
                      <a:cubicBezTo>
                        <a:pt x="23034" y="479748"/>
                        <a:pt x="-21101" y="365541"/>
                        <a:pt x="12529" y="228809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32C99615-D502-47B1-A3CE-3ADE6C854847}"/>
                    </a:ext>
                  </a:extLst>
                </p:cNvPr>
                <p:cNvSpPr/>
                <p:nvPr/>
              </p:nvSpPr>
              <p:spPr>
                <a:xfrm>
                  <a:off x="698565" y="2336567"/>
                  <a:ext cx="269789" cy="508339"/>
                </a:xfrm>
                <a:custGeom>
                  <a:avLst/>
                  <a:gdLst>
                    <a:gd name="connsiteX0" fmla="*/ 299045 w 299045"/>
                    <a:gd name="connsiteY0" fmla="*/ 0 h 587921"/>
                    <a:gd name="connsiteX1" fmla="*/ 0 w 299045"/>
                    <a:gd name="connsiteY1" fmla="*/ 587921 h 587921"/>
                    <a:gd name="connsiteX2" fmla="*/ 5013 w 299045"/>
                    <a:gd name="connsiteY2" fmla="*/ 532323 h 587921"/>
                    <a:gd name="connsiteX3" fmla="*/ 153035 w 299045"/>
                    <a:gd name="connsiteY3" fmla="*/ 130527 h 587921"/>
                    <a:gd name="connsiteX4" fmla="*/ 294537 w 299045"/>
                    <a:gd name="connsiteY4" fmla="*/ 1869 h 587921"/>
                    <a:gd name="connsiteX5" fmla="*/ 299045 w 299045"/>
                    <a:gd name="connsiteY5" fmla="*/ 0 h 58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9045" h="587921">
                      <a:moveTo>
                        <a:pt x="299045" y="0"/>
                      </a:moveTo>
                      <a:lnTo>
                        <a:pt x="0" y="587921"/>
                      </a:lnTo>
                      <a:lnTo>
                        <a:pt x="5013" y="532323"/>
                      </a:lnTo>
                      <a:cubicBezTo>
                        <a:pt x="29683" y="337172"/>
                        <a:pt x="96408" y="222408"/>
                        <a:pt x="153035" y="130527"/>
                      </a:cubicBezTo>
                      <a:cubicBezTo>
                        <a:pt x="195505" y="61616"/>
                        <a:pt x="244469" y="25845"/>
                        <a:pt x="294537" y="1869"/>
                      </a:cubicBezTo>
                      <a:lnTo>
                        <a:pt x="299045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5EAAE418-88A5-4D6D-97E3-AC52361DE0EA}"/>
                    </a:ext>
                  </a:extLst>
                </p:cNvPr>
                <p:cNvSpPr/>
                <p:nvPr/>
              </p:nvSpPr>
              <p:spPr>
                <a:xfrm>
                  <a:off x="991306" y="188101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E3FBC1DA-E2CF-410D-AFF6-44A677D8FA08}"/>
                    </a:ext>
                  </a:extLst>
                </p:cNvPr>
                <p:cNvSpPr/>
                <p:nvPr/>
              </p:nvSpPr>
              <p:spPr>
                <a:xfrm>
                  <a:off x="1008412" y="190849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16423F83-7961-4F74-A53C-D16B2585690E}"/>
                    </a:ext>
                  </a:extLst>
                </p:cNvPr>
                <p:cNvSpPr/>
                <p:nvPr/>
              </p:nvSpPr>
              <p:spPr>
                <a:xfrm>
                  <a:off x="492240" y="906076"/>
                  <a:ext cx="1086334" cy="1222377"/>
                </a:xfrm>
                <a:custGeom>
                  <a:avLst/>
                  <a:gdLst>
                    <a:gd name="connsiteX0" fmla="*/ 633177 w 1086855"/>
                    <a:gd name="connsiteY0" fmla="*/ 64 h 1222377"/>
                    <a:gd name="connsiteX1" fmla="*/ 1086326 w 1086855"/>
                    <a:gd name="connsiteY1" fmla="*/ 621648 h 1222377"/>
                    <a:gd name="connsiteX2" fmla="*/ 788602 w 1086855"/>
                    <a:gd name="connsiteY2" fmla="*/ 1136165 h 1222377"/>
                    <a:gd name="connsiteX3" fmla="*/ 699809 w 1086855"/>
                    <a:gd name="connsiteY3" fmla="*/ 994588 h 1222377"/>
                    <a:gd name="connsiteX4" fmla="*/ 239030 w 1086855"/>
                    <a:gd name="connsiteY4" fmla="*/ 1219714 h 1222377"/>
                    <a:gd name="connsiteX5" fmla="*/ 103622 w 1086855"/>
                    <a:gd name="connsiteY5" fmla="*/ 1062793 h 1222377"/>
                    <a:gd name="connsiteX6" fmla="*/ 99662 w 1086855"/>
                    <a:gd name="connsiteY6" fmla="*/ 1032476 h 1222377"/>
                    <a:gd name="connsiteX7" fmla="*/ 152010 w 1086855"/>
                    <a:gd name="connsiteY7" fmla="*/ 1014644 h 1222377"/>
                    <a:gd name="connsiteX8" fmla="*/ 97332 w 1086855"/>
                    <a:gd name="connsiteY8" fmla="*/ 1014644 h 1222377"/>
                    <a:gd name="connsiteX9" fmla="*/ 94841 w 1086855"/>
                    <a:gd name="connsiteY9" fmla="*/ 995575 h 1222377"/>
                    <a:gd name="connsiteX10" fmla="*/ 88720 w 1086855"/>
                    <a:gd name="connsiteY10" fmla="*/ 910902 h 1222377"/>
                    <a:gd name="connsiteX11" fmla="*/ 936 w 1086855"/>
                    <a:gd name="connsiteY11" fmla="*/ 861838 h 1222377"/>
                    <a:gd name="connsiteX12" fmla="*/ 92759 w 1086855"/>
                    <a:gd name="connsiteY12" fmla="*/ 674391 h 1222377"/>
                    <a:gd name="connsiteX13" fmla="*/ 68115 w 1086855"/>
                    <a:gd name="connsiteY13" fmla="*/ 540002 h 1222377"/>
                    <a:gd name="connsiteX14" fmla="*/ 80306 w 1086855"/>
                    <a:gd name="connsiteY14" fmla="*/ 384301 h 1222377"/>
                    <a:gd name="connsiteX15" fmla="*/ 633177 w 1086855"/>
                    <a:gd name="connsiteY15" fmla="*/ 64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15" fmla="*/ 791249 w 1086855"/>
                    <a:gd name="connsiteY15" fmla="*/ 1086028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0" fmla="*/ 699809 w 1089724"/>
                    <a:gd name="connsiteY0" fmla="*/ 994580 h 1222369"/>
                    <a:gd name="connsiteX1" fmla="*/ 239030 w 1089724"/>
                    <a:gd name="connsiteY1" fmla="*/ 1219706 h 1222369"/>
                    <a:gd name="connsiteX2" fmla="*/ 103622 w 1089724"/>
                    <a:gd name="connsiteY2" fmla="*/ 1062785 h 1222369"/>
                    <a:gd name="connsiteX3" fmla="*/ 99662 w 1089724"/>
                    <a:gd name="connsiteY3" fmla="*/ 1032468 h 1222369"/>
                    <a:gd name="connsiteX4" fmla="*/ 152010 w 1089724"/>
                    <a:gd name="connsiteY4" fmla="*/ 1014636 h 1222369"/>
                    <a:gd name="connsiteX5" fmla="*/ 97332 w 1089724"/>
                    <a:gd name="connsiteY5" fmla="*/ 1014636 h 1222369"/>
                    <a:gd name="connsiteX6" fmla="*/ 94841 w 1089724"/>
                    <a:gd name="connsiteY6" fmla="*/ 995567 h 1222369"/>
                    <a:gd name="connsiteX7" fmla="*/ 88720 w 1089724"/>
                    <a:gd name="connsiteY7" fmla="*/ 910894 h 1222369"/>
                    <a:gd name="connsiteX8" fmla="*/ 936 w 1089724"/>
                    <a:gd name="connsiteY8" fmla="*/ 861830 h 1222369"/>
                    <a:gd name="connsiteX9" fmla="*/ 92759 w 1089724"/>
                    <a:gd name="connsiteY9" fmla="*/ 674383 h 1222369"/>
                    <a:gd name="connsiteX10" fmla="*/ 68115 w 1089724"/>
                    <a:gd name="connsiteY10" fmla="*/ 539994 h 1222369"/>
                    <a:gd name="connsiteX11" fmla="*/ 80306 w 1089724"/>
                    <a:gd name="connsiteY11" fmla="*/ 384293 h 1222369"/>
                    <a:gd name="connsiteX12" fmla="*/ 633177 w 1089724"/>
                    <a:gd name="connsiteY12" fmla="*/ 56 h 1222369"/>
                    <a:gd name="connsiteX13" fmla="*/ 1086326 w 1089724"/>
                    <a:gd name="connsiteY13" fmla="*/ 621640 h 1222369"/>
                    <a:gd name="connsiteX14" fmla="*/ 800508 w 1089724"/>
                    <a:gd name="connsiteY14" fmla="*/ 1181401 h 1222369"/>
                    <a:gd name="connsiteX0" fmla="*/ 699809 w 1087971"/>
                    <a:gd name="connsiteY0" fmla="*/ 994580 h 1222369"/>
                    <a:gd name="connsiteX1" fmla="*/ 239030 w 1087971"/>
                    <a:gd name="connsiteY1" fmla="*/ 1219706 h 1222369"/>
                    <a:gd name="connsiteX2" fmla="*/ 103622 w 1087971"/>
                    <a:gd name="connsiteY2" fmla="*/ 1062785 h 1222369"/>
                    <a:gd name="connsiteX3" fmla="*/ 99662 w 1087971"/>
                    <a:gd name="connsiteY3" fmla="*/ 1032468 h 1222369"/>
                    <a:gd name="connsiteX4" fmla="*/ 152010 w 1087971"/>
                    <a:gd name="connsiteY4" fmla="*/ 1014636 h 1222369"/>
                    <a:gd name="connsiteX5" fmla="*/ 97332 w 1087971"/>
                    <a:gd name="connsiteY5" fmla="*/ 1014636 h 1222369"/>
                    <a:gd name="connsiteX6" fmla="*/ 94841 w 1087971"/>
                    <a:gd name="connsiteY6" fmla="*/ 995567 h 1222369"/>
                    <a:gd name="connsiteX7" fmla="*/ 88720 w 1087971"/>
                    <a:gd name="connsiteY7" fmla="*/ 910894 h 1222369"/>
                    <a:gd name="connsiteX8" fmla="*/ 936 w 1087971"/>
                    <a:gd name="connsiteY8" fmla="*/ 861830 h 1222369"/>
                    <a:gd name="connsiteX9" fmla="*/ 92759 w 1087971"/>
                    <a:gd name="connsiteY9" fmla="*/ 674383 h 1222369"/>
                    <a:gd name="connsiteX10" fmla="*/ 68115 w 1087971"/>
                    <a:gd name="connsiteY10" fmla="*/ 539994 h 1222369"/>
                    <a:gd name="connsiteX11" fmla="*/ 80306 w 1087971"/>
                    <a:gd name="connsiteY11" fmla="*/ 384293 h 1222369"/>
                    <a:gd name="connsiteX12" fmla="*/ 633177 w 1087971"/>
                    <a:gd name="connsiteY12" fmla="*/ 56 h 1222369"/>
                    <a:gd name="connsiteX13" fmla="*/ 1086326 w 1087971"/>
                    <a:gd name="connsiteY13" fmla="*/ 621640 h 1222369"/>
                    <a:gd name="connsiteX14" fmla="*/ 800508 w 1087971"/>
                    <a:gd name="connsiteY14" fmla="*/ 1181401 h 1222369"/>
                    <a:gd name="connsiteX0" fmla="*/ 699809 w 1086332"/>
                    <a:gd name="connsiteY0" fmla="*/ 994580 h 1222369"/>
                    <a:gd name="connsiteX1" fmla="*/ 239030 w 1086332"/>
                    <a:gd name="connsiteY1" fmla="*/ 1219706 h 1222369"/>
                    <a:gd name="connsiteX2" fmla="*/ 103622 w 1086332"/>
                    <a:gd name="connsiteY2" fmla="*/ 1062785 h 1222369"/>
                    <a:gd name="connsiteX3" fmla="*/ 99662 w 1086332"/>
                    <a:gd name="connsiteY3" fmla="*/ 1032468 h 1222369"/>
                    <a:gd name="connsiteX4" fmla="*/ 152010 w 1086332"/>
                    <a:gd name="connsiteY4" fmla="*/ 1014636 h 1222369"/>
                    <a:gd name="connsiteX5" fmla="*/ 97332 w 1086332"/>
                    <a:gd name="connsiteY5" fmla="*/ 1014636 h 1222369"/>
                    <a:gd name="connsiteX6" fmla="*/ 94841 w 1086332"/>
                    <a:gd name="connsiteY6" fmla="*/ 995567 h 1222369"/>
                    <a:gd name="connsiteX7" fmla="*/ 88720 w 1086332"/>
                    <a:gd name="connsiteY7" fmla="*/ 910894 h 1222369"/>
                    <a:gd name="connsiteX8" fmla="*/ 936 w 1086332"/>
                    <a:gd name="connsiteY8" fmla="*/ 861830 h 1222369"/>
                    <a:gd name="connsiteX9" fmla="*/ 92759 w 1086332"/>
                    <a:gd name="connsiteY9" fmla="*/ 674383 h 1222369"/>
                    <a:gd name="connsiteX10" fmla="*/ 68115 w 1086332"/>
                    <a:gd name="connsiteY10" fmla="*/ 539994 h 1222369"/>
                    <a:gd name="connsiteX11" fmla="*/ 80306 w 1086332"/>
                    <a:gd name="connsiteY11" fmla="*/ 384293 h 1222369"/>
                    <a:gd name="connsiteX12" fmla="*/ 633177 w 1086332"/>
                    <a:gd name="connsiteY12" fmla="*/ 56 h 1222369"/>
                    <a:gd name="connsiteX13" fmla="*/ 1086326 w 1086332"/>
                    <a:gd name="connsiteY13" fmla="*/ 621640 h 1222369"/>
                    <a:gd name="connsiteX14" fmla="*/ 800508 w 1086332"/>
                    <a:gd name="connsiteY14" fmla="*/ 1181401 h 1222369"/>
                    <a:gd name="connsiteX0" fmla="*/ 699809 w 1087864"/>
                    <a:gd name="connsiteY0" fmla="*/ 994580 h 1222369"/>
                    <a:gd name="connsiteX1" fmla="*/ 239030 w 1087864"/>
                    <a:gd name="connsiteY1" fmla="*/ 1219706 h 1222369"/>
                    <a:gd name="connsiteX2" fmla="*/ 103622 w 1087864"/>
                    <a:gd name="connsiteY2" fmla="*/ 1062785 h 1222369"/>
                    <a:gd name="connsiteX3" fmla="*/ 99662 w 1087864"/>
                    <a:gd name="connsiteY3" fmla="*/ 1032468 h 1222369"/>
                    <a:gd name="connsiteX4" fmla="*/ 152010 w 1087864"/>
                    <a:gd name="connsiteY4" fmla="*/ 1014636 h 1222369"/>
                    <a:gd name="connsiteX5" fmla="*/ 97332 w 1087864"/>
                    <a:gd name="connsiteY5" fmla="*/ 1014636 h 1222369"/>
                    <a:gd name="connsiteX6" fmla="*/ 94841 w 1087864"/>
                    <a:gd name="connsiteY6" fmla="*/ 995567 h 1222369"/>
                    <a:gd name="connsiteX7" fmla="*/ 88720 w 1087864"/>
                    <a:gd name="connsiteY7" fmla="*/ 910894 h 1222369"/>
                    <a:gd name="connsiteX8" fmla="*/ 936 w 1087864"/>
                    <a:gd name="connsiteY8" fmla="*/ 861830 h 1222369"/>
                    <a:gd name="connsiteX9" fmla="*/ 92759 w 1087864"/>
                    <a:gd name="connsiteY9" fmla="*/ 674383 h 1222369"/>
                    <a:gd name="connsiteX10" fmla="*/ 68115 w 1087864"/>
                    <a:gd name="connsiteY10" fmla="*/ 539994 h 1222369"/>
                    <a:gd name="connsiteX11" fmla="*/ 80306 w 1087864"/>
                    <a:gd name="connsiteY11" fmla="*/ 384293 h 1222369"/>
                    <a:gd name="connsiteX12" fmla="*/ 633177 w 1087864"/>
                    <a:gd name="connsiteY12" fmla="*/ 56 h 1222369"/>
                    <a:gd name="connsiteX13" fmla="*/ 1086326 w 1087864"/>
                    <a:gd name="connsiteY13" fmla="*/ 621640 h 1222369"/>
                    <a:gd name="connsiteX14" fmla="*/ 795745 w 1087864"/>
                    <a:gd name="connsiteY14" fmla="*/ 1179020 h 1222369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3622 w 1086334"/>
                    <a:gd name="connsiteY2" fmla="*/ 1062793 h 1222377"/>
                    <a:gd name="connsiteX3" fmla="*/ 99662 w 1086334"/>
                    <a:gd name="connsiteY3" fmla="*/ 1032476 h 1222377"/>
                    <a:gd name="connsiteX4" fmla="*/ 152010 w 1086334"/>
                    <a:gd name="connsiteY4" fmla="*/ 1014644 h 1222377"/>
                    <a:gd name="connsiteX5" fmla="*/ 97332 w 1086334"/>
                    <a:gd name="connsiteY5" fmla="*/ 1014644 h 1222377"/>
                    <a:gd name="connsiteX6" fmla="*/ 94841 w 1086334"/>
                    <a:gd name="connsiteY6" fmla="*/ 995575 h 1222377"/>
                    <a:gd name="connsiteX7" fmla="*/ 88720 w 1086334"/>
                    <a:gd name="connsiteY7" fmla="*/ 910902 h 1222377"/>
                    <a:gd name="connsiteX8" fmla="*/ 936 w 1086334"/>
                    <a:gd name="connsiteY8" fmla="*/ 861838 h 1222377"/>
                    <a:gd name="connsiteX9" fmla="*/ 92759 w 1086334"/>
                    <a:gd name="connsiteY9" fmla="*/ 674391 h 1222377"/>
                    <a:gd name="connsiteX10" fmla="*/ 68115 w 1086334"/>
                    <a:gd name="connsiteY10" fmla="*/ 540002 h 1222377"/>
                    <a:gd name="connsiteX11" fmla="*/ 80306 w 1086334"/>
                    <a:gd name="connsiteY11" fmla="*/ 384301 h 1222377"/>
                    <a:gd name="connsiteX12" fmla="*/ 633177 w 1086334"/>
                    <a:gd name="connsiteY12" fmla="*/ 64 h 1222377"/>
                    <a:gd name="connsiteX13" fmla="*/ 1086326 w 1086334"/>
                    <a:gd name="connsiteY13" fmla="*/ 621648 h 1222377"/>
                    <a:gd name="connsiteX14" fmla="*/ 795745 w 1086334"/>
                    <a:gd name="connsiteY14" fmla="*/ 1179028 h 122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86334" h="1222377">
                      <a:moveTo>
                        <a:pt x="699809" y="994588"/>
                      </a:moveTo>
                      <a:cubicBezTo>
                        <a:pt x="604390" y="1172290"/>
                        <a:pt x="494814" y="1236862"/>
                        <a:pt x="239030" y="1219714"/>
                      </a:cubicBezTo>
                      <a:cubicBezTo>
                        <a:pt x="163537" y="1207765"/>
                        <a:pt x="124162" y="1181206"/>
                        <a:pt x="103622" y="1062793"/>
                      </a:cubicBezTo>
                      <a:lnTo>
                        <a:pt x="99662" y="1032476"/>
                      </a:lnTo>
                      <a:lnTo>
                        <a:pt x="152010" y="1014644"/>
                      </a:lnTo>
                      <a:lnTo>
                        <a:pt x="97332" y="1014644"/>
                      </a:lnTo>
                      <a:lnTo>
                        <a:pt x="94841" y="995575"/>
                      </a:lnTo>
                      <a:cubicBezTo>
                        <a:pt x="92384" y="970379"/>
                        <a:pt x="90371" y="942274"/>
                        <a:pt x="88720" y="910902"/>
                      </a:cubicBezTo>
                      <a:cubicBezTo>
                        <a:pt x="58291" y="903925"/>
                        <a:pt x="1002" y="912129"/>
                        <a:pt x="936" y="861838"/>
                      </a:cubicBezTo>
                      <a:cubicBezTo>
                        <a:pt x="-10208" y="811988"/>
                        <a:pt x="81562" y="728030"/>
                        <a:pt x="92759" y="674391"/>
                      </a:cubicBezTo>
                      <a:cubicBezTo>
                        <a:pt x="103955" y="620752"/>
                        <a:pt x="72571" y="575651"/>
                        <a:pt x="68115" y="540002"/>
                      </a:cubicBezTo>
                      <a:cubicBezTo>
                        <a:pt x="61583" y="507963"/>
                        <a:pt x="40523" y="477476"/>
                        <a:pt x="80306" y="384301"/>
                      </a:cubicBezTo>
                      <a:cubicBezTo>
                        <a:pt x="170975" y="227458"/>
                        <a:pt x="367875" y="5749"/>
                        <a:pt x="633177" y="64"/>
                      </a:cubicBezTo>
                      <a:cubicBezTo>
                        <a:pt x="898480" y="-5621"/>
                        <a:pt x="1087806" y="365623"/>
                        <a:pt x="1086326" y="621648"/>
                      </a:cubicBezTo>
                      <a:cubicBezTo>
                        <a:pt x="1084846" y="877673"/>
                        <a:pt x="773287" y="1084927"/>
                        <a:pt x="795745" y="1179028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6B71C608-58CA-4D2E-8151-3F7FD4D44C0F}"/>
                    </a:ext>
                  </a:extLst>
                </p:cNvPr>
                <p:cNvSpPr/>
                <p:nvPr/>
              </p:nvSpPr>
              <p:spPr>
                <a:xfrm>
                  <a:off x="688881" y="2219372"/>
                  <a:ext cx="887507" cy="1320398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33957 w 857614"/>
                    <a:gd name="connsiteY0" fmla="*/ 7911 h 1300201"/>
                    <a:gd name="connsiteX1" fmla="*/ 535749 w 857614"/>
                    <a:gd name="connsiteY1" fmla="*/ 7911 h 1300201"/>
                    <a:gd name="connsiteX2" fmla="*/ 857614 w 857614"/>
                    <a:gd name="connsiteY2" fmla="*/ 329776 h 1300201"/>
                    <a:gd name="connsiteX3" fmla="*/ 857614 w 857614"/>
                    <a:gd name="connsiteY3" fmla="*/ 1300201 h 1300201"/>
                    <a:gd name="connsiteX4" fmla="*/ 12092 w 857614"/>
                    <a:gd name="connsiteY4" fmla="*/ 1300201 h 1300201"/>
                    <a:gd name="connsiteX5" fmla="*/ 12092 w 857614"/>
                    <a:gd name="connsiteY5" fmla="*/ 546539 h 1300201"/>
                    <a:gd name="connsiteX6" fmla="*/ 175337 w 857614"/>
                    <a:gd name="connsiteY6" fmla="*/ 114713 h 1300201"/>
                    <a:gd name="connsiteX7" fmla="*/ 333957 w 857614"/>
                    <a:gd name="connsiteY7" fmla="*/ 7911 h 1300201"/>
                    <a:gd name="connsiteX0" fmla="*/ 333957 w 857614"/>
                    <a:gd name="connsiteY0" fmla="*/ 0 h 1292290"/>
                    <a:gd name="connsiteX1" fmla="*/ 535749 w 857614"/>
                    <a:gd name="connsiteY1" fmla="*/ 0 h 1292290"/>
                    <a:gd name="connsiteX2" fmla="*/ 857614 w 857614"/>
                    <a:gd name="connsiteY2" fmla="*/ 321865 h 1292290"/>
                    <a:gd name="connsiteX3" fmla="*/ 857614 w 857614"/>
                    <a:gd name="connsiteY3" fmla="*/ 1292290 h 1292290"/>
                    <a:gd name="connsiteX4" fmla="*/ 12092 w 857614"/>
                    <a:gd name="connsiteY4" fmla="*/ 1292290 h 1292290"/>
                    <a:gd name="connsiteX5" fmla="*/ 12092 w 857614"/>
                    <a:gd name="connsiteY5" fmla="*/ 538628 h 1292290"/>
                    <a:gd name="connsiteX6" fmla="*/ 175337 w 857614"/>
                    <a:gd name="connsiteY6" fmla="*/ 106802 h 1292290"/>
                    <a:gd name="connsiteX7" fmla="*/ 333957 w 857614"/>
                    <a:gd name="connsiteY7" fmla="*/ 0 h 1292290"/>
                    <a:gd name="connsiteX0" fmla="*/ 333252 w 856909"/>
                    <a:gd name="connsiteY0" fmla="*/ 10498 h 1302788"/>
                    <a:gd name="connsiteX1" fmla="*/ 535044 w 856909"/>
                    <a:gd name="connsiteY1" fmla="*/ 10498 h 1302788"/>
                    <a:gd name="connsiteX2" fmla="*/ 856909 w 856909"/>
                    <a:gd name="connsiteY2" fmla="*/ 332363 h 1302788"/>
                    <a:gd name="connsiteX3" fmla="*/ 856909 w 856909"/>
                    <a:gd name="connsiteY3" fmla="*/ 1302788 h 1302788"/>
                    <a:gd name="connsiteX4" fmla="*/ 11387 w 856909"/>
                    <a:gd name="connsiteY4" fmla="*/ 1302788 h 1302788"/>
                    <a:gd name="connsiteX5" fmla="*/ 11387 w 856909"/>
                    <a:gd name="connsiteY5" fmla="*/ 549126 h 1302788"/>
                    <a:gd name="connsiteX6" fmla="*/ 165107 w 856909"/>
                    <a:gd name="connsiteY6" fmla="*/ 152225 h 1302788"/>
                    <a:gd name="connsiteX7" fmla="*/ 333252 w 856909"/>
                    <a:gd name="connsiteY7" fmla="*/ 10498 h 1302788"/>
                    <a:gd name="connsiteX0" fmla="*/ 333252 w 856909"/>
                    <a:gd name="connsiteY0" fmla="*/ 0 h 1292290"/>
                    <a:gd name="connsiteX1" fmla="*/ 535044 w 856909"/>
                    <a:gd name="connsiteY1" fmla="*/ 0 h 1292290"/>
                    <a:gd name="connsiteX2" fmla="*/ 856909 w 856909"/>
                    <a:gd name="connsiteY2" fmla="*/ 321865 h 1292290"/>
                    <a:gd name="connsiteX3" fmla="*/ 856909 w 856909"/>
                    <a:gd name="connsiteY3" fmla="*/ 1292290 h 1292290"/>
                    <a:gd name="connsiteX4" fmla="*/ 11387 w 856909"/>
                    <a:gd name="connsiteY4" fmla="*/ 1292290 h 1292290"/>
                    <a:gd name="connsiteX5" fmla="*/ 11387 w 856909"/>
                    <a:gd name="connsiteY5" fmla="*/ 538628 h 1292290"/>
                    <a:gd name="connsiteX6" fmla="*/ 165107 w 856909"/>
                    <a:gd name="connsiteY6" fmla="*/ 141727 h 1292290"/>
                    <a:gd name="connsiteX7" fmla="*/ 333252 w 856909"/>
                    <a:gd name="connsiteY7" fmla="*/ 0 h 1292290"/>
                    <a:gd name="connsiteX0" fmla="*/ 332311 w 855968"/>
                    <a:gd name="connsiteY0" fmla="*/ 10733 h 1303023"/>
                    <a:gd name="connsiteX1" fmla="*/ 534103 w 855968"/>
                    <a:gd name="connsiteY1" fmla="*/ 10733 h 1303023"/>
                    <a:gd name="connsiteX2" fmla="*/ 855968 w 855968"/>
                    <a:gd name="connsiteY2" fmla="*/ 332598 h 1303023"/>
                    <a:gd name="connsiteX3" fmla="*/ 855968 w 855968"/>
                    <a:gd name="connsiteY3" fmla="*/ 1303023 h 1303023"/>
                    <a:gd name="connsiteX4" fmla="*/ 10446 w 855968"/>
                    <a:gd name="connsiteY4" fmla="*/ 1303023 h 1303023"/>
                    <a:gd name="connsiteX5" fmla="*/ 10446 w 855968"/>
                    <a:gd name="connsiteY5" fmla="*/ 549361 h 1303023"/>
                    <a:gd name="connsiteX6" fmla="*/ 151466 w 855968"/>
                    <a:gd name="connsiteY6" fmla="*/ 155635 h 1303023"/>
                    <a:gd name="connsiteX7" fmla="*/ 332311 w 855968"/>
                    <a:gd name="connsiteY7" fmla="*/ 10733 h 1303023"/>
                    <a:gd name="connsiteX0" fmla="*/ 306911 w 855968"/>
                    <a:gd name="connsiteY0" fmla="*/ 15413 h 1295003"/>
                    <a:gd name="connsiteX1" fmla="*/ 534103 w 855968"/>
                    <a:gd name="connsiteY1" fmla="*/ 2713 h 1295003"/>
                    <a:gd name="connsiteX2" fmla="*/ 855968 w 855968"/>
                    <a:gd name="connsiteY2" fmla="*/ 324578 h 1295003"/>
                    <a:gd name="connsiteX3" fmla="*/ 855968 w 855968"/>
                    <a:gd name="connsiteY3" fmla="*/ 1295003 h 1295003"/>
                    <a:gd name="connsiteX4" fmla="*/ 10446 w 855968"/>
                    <a:gd name="connsiteY4" fmla="*/ 1295003 h 1295003"/>
                    <a:gd name="connsiteX5" fmla="*/ 10446 w 855968"/>
                    <a:gd name="connsiteY5" fmla="*/ 541341 h 1295003"/>
                    <a:gd name="connsiteX6" fmla="*/ 151466 w 855968"/>
                    <a:gd name="connsiteY6" fmla="*/ 147615 h 1295003"/>
                    <a:gd name="connsiteX7" fmla="*/ 306911 w 855968"/>
                    <a:gd name="connsiteY7" fmla="*/ 15413 h 1295003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18254 w 855968"/>
                    <a:gd name="connsiteY0" fmla="*/ 5557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18254 w 855968"/>
                    <a:gd name="connsiteY7" fmla="*/ 5557 h 1292290"/>
                    <a:gd name="connsiteX0" fmla="*/ 327328 w 855968"/>
                    <a:gd name="connsiteY0" fmla="*/ 794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27328 w 855968"/>
                    <a:gd name="connsiteY7" fmla="*/ 794 h 1292290"/>
                    <a:gd name="connsiteX0" fmla="*/ 336403 w 855968"/>
                    <a:gd name="connsiteY0" fmla="*/ 0 h 1296258"/>
                    <a:gd name="connsiteX1" fmla="*/ 534103 w 855968"/>
                    <a:gd name="connsiteY1" fmla="*/ 3968 h 1296258"/>
                    <a:gd name="connsiteX2" fmla="*/ 855968 w 855968"/>
                    <a:gd name="connsiteY2" fmla="*/ 325833 h 1296258"/>
                    <a:gd name="connsiteX3" fmla="*/ 855968 w 855968"/>
                    <a:gd name="connsiteY3" fmla="*/ 1296258 h 1296258"/>
                    <a:gd name="connsiteX4" fmla="*/ 10446 w 855968"/>
                    <a:gd name="connsiteY4" fmla="*/ 1296258 h 1296258"/>
                    <a:gd name="connsiteX5" fmla="*/ 10446 w 855968"/>
                    <a:gd name="connsiteY5" fmla="*/ 542596 h 1296258"/>
                    <a:gd name="connsiteX6" fmla="*/ 151466 w 855968"/>
                    <a:gd name="connsiteY6" fmla="*/ 148870 h 1296258"/>
                    <a:gd name="connsiteX7" fmla="*/ 336403 w 855968"/>
                    <a:gd name="connsiteY7" fmla="*/ 0 h 1296258"/>
                    <a:gd name="connsiteX0" fmla="*/ 334133 w 855968"/>
                    <a:gd name="connsiteY0" fmla="*/ 0 h 1293877"/>
                    <a:gd name="connsiteX1" fmla="*/ 534103 w 855968"/>
                    <a:gd name="connsiteY1" fmla="*/ 1587 h 1293877"/>
                    <a:gd name="connsiteX2" fmla="*/ 855968 w 855968"/>
                    <a:gd name="connsiteY2" fmla="*/ 323452 h 1293877"/>
                    <a:gd name="connsiteX3" fmla="*/ 855968 w 855968"/>
                    <a:gd name="connsiteY3" fmla="*/ 1293877 h 1293877"/>
                    <a:gd name="connsiteX4" fmla="*/ 10446 w 855968"/>
                    <a:gd name="connsiteY4" fmla="*/ 1293877 h 1293877"/>
                    <a:gd name="connsiteX5" fmla="*/ 10446 w 855968"/>
                    <a:gd name="connsiteY5" fmla="*/ 540215 h 1293877"/>
                    <a:gd name="connsiteX6" fmla="*/ 151466 w 855968"/>
                    <a:gd name="connsiteY6" fmla="*/ 146489 h 1293877"/>
                    <a:gd name="connsiteX7" fmla="*/ 334133 w 855968"/>
                    <a:gd name="connsiteY7" fmla="*/ 0 h 1293877"/>
                    <a:gd name="connsiteX0" fmla="*/ 339174 w 861009"/>
                    <a:gd name="connsiteY0" fmla="*/ 14939 h 1308816"/>
                    <a:gd name="connsiteX1" fmla="*/ 539144 w 861009"/>
                    <a:gd name="connsiteY1" fmla="*/ 16526 h 1308816"/>
                    <a:gd name="connsiteX2" fmla="*/ 861009 w 861009"/>
                    <a:gd name="connsiteY2" fmla="*/ 338391 h 1308816"/>
                    <a:gd name="connsiteX3" fmla="*/ 861009 w 861009"/>
                    <a:gd name="connsiteY3" fmla="*/ 1308816 h 1308816"/>
                    <a:gd name="connsiteX4" fmla="*/ 15487 w 861009"/>
                    <a:gd name="connsiteY4" fmla="*/ 1308816 h 1308816"/>
                    <a:gd name="connsiteX5" fmla="*/ 15487 w 861009"/>
                    <a:gd name="connsiteY5" fmla="*/ 555154 h 1308816"/>
                    <a:gd name="connsiteX6" fmla="*/ 224565 w 861009"/>
                    <a:gd name="connsiteY6" fmla="*/ 222097 h 1308816"/>
                    <a:gd name="connsiteX7" fmla="*/ 339174 w 861009"/>
                    <a:gd name="connsiteY7" fmla="*/ 14939 h 1308816"/>
                    <a:gd name="connsiteX0" fmla="*/ 337517 w 859352"/>
                    <a:gd name="connsiteY0" fmla="*/ 14939 h 1308816"/>
                    <a:gd name="connsiteX1" fmla="*/ 537487 w 859352"/>
                    <a:gd name="connsiteY1" fmla="*/ 16526 h 1308816"/>
                    <a:gd name="connsiteX2" fmla="*/ 859352 w 859352"/>
                    <a:gd name="connsiteY2" fmla="*/ 338391 h 1308816"/>
                    <a:gd name="connsiteX3" fmla="*/ 859352 w 859352"/>
                    <a:gd name="connsiteY3" fmla="*/ 1308816 h 1308816"/>
                    <a:gd name="connsiteX4" fmla="*/ 13830 w 859352"/>
                    <a:gd name="connsiteY4" fmla="*/ 1308816 h 1308816"/>
                    <a:gd name="connsiteX5" fmla="*/ 16098 w 859352"/>
                    <a:gd name="connsiteY5" fmla="*/ 674158 h 1308816"/>
                    <a:gd name="connsiteX6" fmla="*/ 222908 w 859352"/>
                    <a:gd name="connsiteY6" fmla="*/ 222097 h 1308816"/>
                    <a:gd name="connsiteX7" fmla="*/ 337517 w 859352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256165 w 892609"/>
                    <a:gd name="connsiteY6" fmla="*/ 222097 h 1308816"/>
                    <a:gd name="connsiteX7" fmla="*/ 370774 w 892609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370774 w 892609"/>
                    <a:gd name="connsiteY6" fmla="*/ 14939 h 1308816"/>
                    <a:gd name="connsiteX0" fmla="*/ 323687 w 845522"/>
                    <a:gd name="connsiteY0" fmla="*/ 14939 h 1308816"/>
                    <a:gd name="connsiteX1" fmla="*/ 523657 w 845522"/>
                    <a:gd name="connsiteY1" fmla="*/ 16526 h 1308816"/>
                    <a:gd name="connsiteX2" fmla="*/ 845522 w 845522"/>
                    <a:gd name="connsiteY2" fmla="*/ 338391 h 1308816"/>
                    <a:gd name="connsiteX3" fmla="*/ 845522 w 845522"/>
                    <a:gd name="connsiteY3" fmla="*/ 1308816 h 1308816"/>
                    <a:gd name="connsiteX4" fmla="*/ 0 w 845522"/>
                    <a:gd name="connsiteY4" fmla="*/ 1308816 h 1308816"/>
                    <a:gd name="connsiteX5" fmla="*/ 2268 w 845522"/>
                    <a:gd name="connsiteY5" fmla="*/ 674158 h 1308816"/>
                    <a:gd name="connsiteX6" fmla="*/ 323687 w 845522"/>
                    <a:gd name="connsiteY6" fmla="*/ 14939 h 1308816"/>
                    <a:gd name="connsiteX0" fmla="*/ 323687 w 845522"/>
                    <a:gd name="connsiteY0" fmla="*/ 0 h 1293877"/>
                    <a:gd name="connsiteX1" fmla="*/ 523657 w 845522"/>
                    <a:gd name="connsiteY1" fmla="*/ 1587 h 1293877"/>
                    <a:gd name="connsiteX2" fmla="*/ 845522 w 845522"/>
                    <a:gd name="connsiteY2" fmla="*/ 323452 h 1293877"/>
                    <a:gd name="connsiteX3" fmla="*/ 845522 w 845522"/>
                    <a:gd name="connsiteY3" fmla="*/ 1293877 h 1293877"/>
                    <a:gd name="connsiteX4" fmla="*/ 0 w 845522"/>
                    <a:gd name="connsiteY4" fmla="*/ 1293877 h 1293877"/>
                    <a:gd name="connsiteX5" fmla="*/ 2268 w 845522"/>
                    <a:gd name="connsiteY5" fmla="*/ 659219 h 1293877"/>
                    <a:gd name="connsiteX6" fmla="*/ 323687 w 845522"/>
                    <a:gd name="connsiteY6" fmla="*/ 0 h 1293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5522" h="1293877">
                      <a:moveTo>
                        <a:pt x="323687" y="0"/>
                      </a:moveTo>
                      <a:lnTo>
                        <a:pt x="523657" y="1587"/>
                      </a:lnTo>
                      <a:cubicBezTo>
                        <a:pt x="701418" y="1587"/>
                        <a:pt x="845522" y="145691"/>
                        <a:pt x="845522" y="323452"/>
                      </a:cubicBezTo>
                      <a:lnTo>
                        <a:pt x="845522" y="1293877"/>
                      </a:lnTo>
                      <a:lnTo>
                        <a:pt x="0" y="1293877"/>
                      </a:lnTo>
                      <a:lnTo>
                        <a:pt x="2268" y="659219"/>
                      </a:lnTo>
                      <a:cubicBezTo>
                        <a:pt x="56216" y="443573"/>
                        <a:pt x="236789" y="109605"/>
                        <a:pt x="32368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E61B35ED-AD22-4791-AAC0-5F8BFC97131A}"/>
                    </a:ext>
                  </a:extLst>
                </p:cNvPr>
                <p:cNvSpPr/>
                <p:nvPr/>
              </p:nvSpPr>
              <p:spPr>
                <a:xfrm rot="16200000">
                  <a:off x="769525" y="1929281"/>
                  <a:ext cx="191470" cy="425967"/>
                </a:xfrm>
                <a:custGeom>
                  <a:avLst/>
                  <a:gdLst>
                    <a:gd name="connsiteX0" fmla="*/ 171475 w 171475"/>
                    <a:gd name="connsiteY0" fmla="*/ 754992 h 754992"/>
                    <a:gd name="connsiteX1" fmla="*/ 0 w 171475"/>
                    <a:gd name="connsiteY1" fmla="*/ 377496 h 754992"/>
                    <a:gd name="connsiteX2" fmla="*/ 171475 w 171475"/>
                    <a:gd name="connsiteY2" fmla="*/ 0 h 754992"/>
                    <a:gd name="connsiteX3" fmla="*/ 85737 w 171475"/>
                    <a:gd name="connsiteY3" fmla="*/ 377496 h 754992"/>
                    <a:gd name="connsiteX4" fmla="*/ 171475 w 171475"/>
                    <a:gd name="connsiteY4" fmla="*/ 754992 h 754992"/>
                    <a:gd name="connsiteX0" fmla="*/ 173343 w 173343"/>
                    <a:gd name="connsiteY0" fmla="*/ 424683 h 424683"/>
                    <a:gd name="connsiteX1" fmla="*/ 1868 w 173343"/>
                    <a:gd name="connsiteY1" fmla="*/ 47187 h 424683"/>
                    <a:gd name="connsiteX2" fmla="*/ 87605 w 173343"/>
                    <a:gd name="connsiteY2" fmla="*/ 47187 h 424683"/>
                    <a:gd name="connsiteX3" fmla="*/ 173343 w 173343"/>
                    <a:gd name="connsiteY3" fmla="*/ 424683 h 424683"/>
                    <a:gd name="connsiteX0" fmla="*/ 172078 w 172078"/>
                    <a:gd name="connsiteY0" fmla="*/ 449453 h 449453"/>
                    <a:gd name="connsiteX1" fmla="*/ 603 w 172078"/>
                    <a:gd name="connsiteY1" fmla="*/ 71957 h 449453"/>
                    <a:gd name="connsiteX2" fmla="*/ 117296 w 172078"/>
                    <a:gd name="connsiteY2" fmla="*/ 33857 h 449453"/>
                    <a:gd name="connsiteX3" fmla="*/ 172078 w 172078"/>
                    <a:gd name="connsiteY3" fmla="*/ 449453 h 449453"/>
                    <a:gd name="connsiteX0" fmla="*/ 202915 w 202915"/>
                    <a:gd name="connsiteY0" fmla="*/ 470274 h 470274"/>
                    <a:gd name="connsiteX1" fmla="*/ 482 w 202915"/>
                    <a:gd name="connsiteY1" fmla="*/ 49918 h 470274"/>
                    <a:gd name="connsiteX2" fmla="*/ 148133 w 202915"/>
                    <a:gd name="connsiteY2" fmla="*/ 54678 h 470274"/>
                    <a:gd name="connsiteX3" fmla="*/ 202915 w 202915"/>
                    <a:gd name="connsiteY3" fmla="*/ 470274 h 470274"/>
                    <a:gd name="connsiteX0" fmla="*/ 202433 w 202433"/>
                    <a:gd name="connsiteY0" fmla="*/ 456697 h 456697"/>
                    <a:gd name="connsiteX1" fmla="*/ 0 w 202433"/>
                    <a:gd name="connsiteY1" fmla="*/ 36341 h 456697"/>
                    <a:gd name="connsiteX2" fmla="*/ 147651 w 202433"/>
                    <a:gd name="connsiteY2" fmla="*/ 41101 h 456697"/>
                    <a:gd name="connsiteX3" fmla="*/ 202433 w 202433"/>
                    <a:gd name="connsiteY3" fmla="*/ 456697 h 456697"/>
                    <a:gd name="connsiteX0" fmla="*/ 203307 w 203307"/>
                    <a:gd name="connsiteY0" fmla="*/ 456697 h 456697"/>
                    <a:gd name="connsiteX1" fmla="*/ 874 w 203307"/>
                    <a:gd name="connsiteY1" fmla="*/ 36341 h 456697"/>
                    <a:gd name="connsiteX2" fmla="*/ 148525 w 203307"/>
                    <a:gd name="connsiteY2" fmla="*/ 41101 h 456697"/>
                    <a:gd name="connsiteX3" fmla="*/ 203307 w 203307"/>
                    <a:gd name="connsiteY3" fmla="*/ 456697 h 456697"/>
                    <a:gd name="connsiteX0" fmla="*/ 196214 w 196214"/>
                    <a:gd name="connsiteY0" fmla="*/ 468078 h 468078"/>
                    <a:gd name="connsiteX1" fmla="*/ 925 w 196214"/>
                    <a:gd name="connsiteY1" fmla="*/ 26291 h 468078"/>
                    <a:gd name="connsiteX2" fmla="*/ 141432 w 196214"/>
                    <a:gd name="connsiteY2" fmla="*/ 52482 h 468078"/>
                    <a:gd name="connsiteX3" fmla="*/ 196214 w 196214"/>
                    <a:gd name="connsiteY3" fmla="*/ 468078 h 468078"/>
                    <a:gd name="connsiteX0" fmla="*/ 196214 w 196214"/>
                    <a:gd name="connsiteY0" fmla="*/ 457671 h 457671"/>
                    <a:gd name="connsiteX1" fmla="*/ 925 w 196214"/>
                    <a:gd name="connsiteY1" fmla="*/ 15884 h 457671"/>
                    <a:gd name="connsiteX2" fmla="*/ 141432 w 196214"/>
                    <a:gd name="connsiteY2" fmla="*/ 42075 h 457671"/>
                    <a:gd name="connsiteX3" fmla="*/ 196214 w 196214"/>
                    <a:gd name="connsiteY3" fmla="*/ 457671 h 457671"/>
                    <a:gd name="connsiteX0" fmla="*/ 196214 w 196214"/>
                    <a:gd name="connsiteY0" fmla="*/ 442000 h 442000"/>
                    <a:gd name="connsiteX1" fmla="*/ 925 w 196214"/>
                    <a:gd name="connsiteY1" fmla="*/ 213 h 442000"/>
                    <a:gd name="connsiteX2" fmla="*/ 141432 w 196214"/>
                    <a:gd name="connsiteY2" fmla="*/ 26404 h 442000"/>
                    <a:gd name="connsiteX3" fmla="*/ 196214 w 196214"/>
                    <a:gd name="connsiteY3" fmla="*/ 442000 h 442000"/>
                    <a:gd name="connsiteX0" fmla="*/ 200942 w 200942"/>
                    <a:gd name="connsiteY0" fmla="*/ 423691 h 423691"/>
                    <a:gd name="connsiteX1" fmla="*/ 890 w 200942"/>
                    <a:gd name="connsiteY1" fmla="*/ 954 h 423691"/>
                    <a:gd name="connsiteX2" fmla="*/ 146160 w 200942"/>
                    <a:gd name="connsiteY2" fmla="*/ 8095 h 423691"/>
                    <a:gd name="connsiteX3" fmla="*/ 200942 w 200942"/>
                    <a:gd name="connsiteY3" fmla="*/ 423691 h 423691"/>
                    <a:gd name="connsiteX0" fmla="*/ 200942 w 200942"/>
                    <a:gd name="connsiteY0" fmla="*/ 432068 h 432068"/>
                    <a:gd name="connsiteX1" fmla="*/ 890 w 200942"/>
                    <a:gd name="connsiteY1" fmla="*/ 9331 h 432068"/>
                    <a:gd name="connsiteX2" fmla="*/ 146160 w 200942"/>
                    <a:gd name="connsiteY2" fmla="*/ 16472 h 432068"/>
                    <a:gd name="connsiteX3" fmla="*/ 200942 w 200942"/>
                    <a:gd name="connsiteY3" fmla="*/ 432068 h 432068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7165 h 437165"/>
                    <a:gd name="connsiteX1" fmla="*/ 961 w 191488"/>
                    <a:gd name="connsiteY1" fmla="*/ 12046 h 437165"/>
                    <a:gd name="connsiteX2" fmla="*/ 134324 w 191488"/>
                    <a:gd name="connsiteY2" fmla="*/ 16806 h 437165"/>
                    <a:gd name="connsiteX3" fmla="*/ 191488 w 191488"/>
                    <a:gd name="connsiteY3" fmla="*/ 437165 h 437165"/>
                    <a:gd name="connsiteX0" fmla="*/ 191488 w 191488"/>
                    <a:gd name="connsiteY0" fmla="*/ 425967 h 425967"/>
                    <a:gd name="connsiteX1" fmla="*/ 961 w 191488"/>
                    <a:gd name="connsiteY1" fmla="*/ 19901 h 425967"/>
                    <a:gd name="connsiteX2" fmla="*/ 134324 w 191488"/>
                    <a:gd name="connsiteY2" fmla="*/ 5608 h 425967"/>
                    <a:gd name="connsiteX3" fmla="*/ 191488 w 191488"/>
                    <a:gd name="connsiteY3" fmla="*/ 425967 h 425967"/>
                    <a:gd name="connsiteX0" fmla="*/ 191470 w 191470"/>
                    <a:gd name="connsiteY0" fmla="*/ 425967 h 425967"/>
                    <a:gd name="connsiteX1" fmla="*/ 943 w 191470"/>
                    <a:gd name="connsiteY1" fmla="*/ 19901 h 425967"/>
                    <a:gd name="connsiteX2" fmla="*/ 134306 w 191470"/>
                    <a:gd name="connsiteY2" fmla="*/ 5608 h 425967"/>
                    <a:gd name="connsiteX3" fmla="*/ 191470 w 191470"/>
                    <a:gd name="connsiteY3" fmla="*/ 425967 h 425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470" h="425967">
                      <a:moveTo>
                        <a:pt x="191470" y="425967"/>
                      </a:moveTo>
                      <a:cubicBezTo>
                        <a:pt x="99148" y="380727"/>
                        <a:pt x="-11358" y="46304"/>
                        <a:pt x="943" y="19901"/>
                      </a:cubicBezTo>
                      <a:cubicBezTo>
                        <a:pt x="13244" y="-6502"/>
                        <a:pt x="75564" y="-1345"/>
                        <a:pt x="134306" y="5608"/>
                      </a:cubicBezTo>
                      <a:cubicBezTo>
                        <a:pt x="119229" y="219733"/>
                        <a:pt x="139878" y="324947"/>
                        <a:pt x="191470" y="42596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288A5F78-7322-4144-8B5B-231A2137D940}"/>
                    </a:ext>
                  </a:extLst>
                </p:cNvPr>
                <p:cNvSpPr/>
                <p:nvPr/>
              </p:nvSpPr>
              <p:spPr>
                <a:xfrm rot="20700000" flipH="1">
                  <a:off x="798474" y="1551531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4DC0855B-E84A-4688-BD1B-060863FAD5EB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798474" y="1621612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28849D68-AF33-4F1E-9A66-66D946EB6BA2}"/>
                    </a:ext>
                  </a:extLst>
                </p:cNvPr>
                <p:cNvSpPr/>
                <p:nvPr/>
              </p:nvSpPr>
              <p:spPr>
                <a:xfrm rot="16200000">
                  <a:off x="673150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1" name="円/楕円 27">
                  <a:extLst>
                    <a:ext uri="{FF2B5EF4-FFF2-40B4-BE49-F238E27FC236}">
                      <a16:creationId xmlns:a16="http://schemas.microsoft.com/office/drawing/2014/main" id="{26134B41-5931-4E6D-88D3-840235680C5E}"/>
                    </a:ext>
                  </a:extLst>
                </p:cNvPr>
                <p:cNvSpPr/>
                <p:nvPr/>
              </p:nvSpPr>
              <p:spPr>
                <a:xfrm rot="13500000" flipH="1">
                  <a:off x="672509" y="1877265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D395A8D9-3532-4EA3-B5EE-54C433B8A12D}"/>
                    </a:ext>
                  </a:extLst>
                </p:cNvPr>
                <p:cNvSpPr/>
                <p:nvPr/>
              </p:nvSpPr>
              <p:spPr>
                <a:xfrm>
                  <a:off x="673894" y="2216944"/>
                  <a:ext cx="521067" cy="970283"/>
                </a:xfrm>
                <a:custGeom>
                  <a:avLst/>
                  <a:gdLst>
                    <a:gd name="connsiteX0" fmla="*/ 350725 w 517532"/>
                    <a:gd name="connsiteY0" fmla="*/ 0 h 943716"/>
                    <a:gd name="connsiteX1" fmla="*/ 517532 w 517532"/>
                    <a:gd name="connsiteY1" fmla="*/ 1261 h 943716"/>
                    <a:gd name="connsiteX2" fmla="*/ 28005 w 517532"/>
                    <a:gd name="connsiteY2" fmla="*/ 943716 h 943716"/>
                    <a:gd name="connsiteX3" fmla="*/ 3117 w 517532"/>
                    <a:gd name="connsiteY3" fmla="*/ 943716 h 943716"/>
                    <a:gd name="connsiteX4" fmla="*/ 1713 w 517532"/>
                    <a:gd name="connsiteY4" fmla="*/ 894550 h 943716"/>
                    <a:gd name="connsiteX5" fmla="*/ 3882 w 517532"/>
                    <a:gd name="connsiteY5" fmla="*/ 617199 h 943716"/>
                    <a:gd name="connsiteX6" fmla="*/ 5591 w 517532"/>
                    <a:gd name="connsiteY6" fmla="*/ 598624 h 943716"/>
                    <a:gd name="connsiteX7" fmla="*/ 307376 w 517532"/>
                    <a:gd name="connsiteY7" fmla="*/ 17617 h 943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532" h="943716">
                      <a:moveTo>
                        <a:pt x="350725" y="0"/>
                      </a:moveTo>
                      <a:lnTo>
                        <a:pt x="517532" y="1261"/>
                      </a:lnTo>
                      <a:lnTo>
                        <a:pt x="28005" y="943716"/>
                      </a:lnTo>
                      <a:lnTo>
                        <a:pt x="3117" y="943716"/>
                      </a:lnTo>
                      <a:lnTo>
                        <a:pt x="1713" y="894550"/>
                      </a:lnTo>
                      <a:cubicBezTo>
                        <a:pt x="-599" y="794718"/>
                        <a:pt x="-1178" y="699104"/>
                        <a:pt x="3882" y="617199"/>
                      </a:cubicBezTo>
                      <a:lnTo>
                        <a:pt x="5591" y="598624"/>
                      </a:lnTo>
                      <a:lnTo>
                        <a:pt x="307376" y="17617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36EFA9F7-00A9-42CE-86AD-6D0D9FC7AED3}"/>
                    </a:ext>
                  </a:extLst>
                </p:cNvPr>
                <p:cNvSpPr/>
                <p:nvPr/>
              </p:nvSpPr>
              <p:spPr>
                <a:xfrm>
                  <a:off x="646919" y="3191777"/>
                  <a:ext cx="962806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FCA87CEE-9BA5-4058-9143-800E749B2E46}"/>
                    </a:ext>
                  </a:extLst>
                </p:cNvPr>
                <p:cNvSpPr/>
                <p:nvPr/>
              </p:nvSpPr>
              <p:spPr>
                <a:xfrm>
                  <a:off x="1046843" y="2405670"/>
                  <a:ext cx="236099" cy="1143856"/>
                </a:xfrm>
                <a:custGeom>
                  <a:avLst/>
                  <a:gdLst>
                    <a:gd name="connsiteX0" fmla="*/ 81689 w 202762"/>
                    <a:gd name="connsiteY0" fmla="*/ 0 h 1143856"/>
                    <a:gd name="connsiteX1" fmla="*/ 121073 w 202762"/>
                    <a:gd name="connsiteY1" fmla="*/ 0 h 1143856"/>
                    <a:gd name="connsiteX2" fmla="*/ 202762 w 202762"/>
                    <a:gd name="connsiteY2" fmla="*/ 81689 h 1143856"/>
                    <a:gd name="connsiteX3" fmla="*/ 202762 w 202762"/>
                    <a:gd name="connsiteY3" fmla="*/ 1143856 h 1143856"/>
                    <a:gd name="connsiteX4" fmla="*/ 202762 w 202762"/>
                    <a:gd name="connsiteY4" fmla="*/ 1143856 h 1143856"/>
                    <a:gd name="connsiteX5" fmla="*/ 0 w 202762"/>
                    <a:gd name="connsiteY5" fmla="*/ 1143856 h 1143856"/>
                    <a:gd name="connsiteX6" fmla="*/ 0 w 202762"/>
                    <a:gd name="connsiteY6" fmla="*/ 1143856 h 1143856"/>
                    <a:gd name="connsiteX7" fmla="*/ 0 w 202762"/>
                    <a:gd name="connsiteY7" fmla="*/ 81689 h 1143856"/>
                    <a:gd name="connsiteX8" fmla="*/ 81689 w 202762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099" h="1143856">
                      <a:moveTo>
                        <a:pt x="115026" y="0"/>
                      </a:moveTo>
                      <a:lnTo>
                        <a:pt x="154410" y="0"/>
                      </a:lnTo>
                      <a:cubicBezTo>
                        <a:pt x="199526" y="0"/>
                        <a:pt x="236099" y="36573"/>
                        <a:pt x="236099" y="81689"/>
                      </a:cubicBezTo>
                      <a:lnTo>
                        <a:pt x="236099" y="1143856"/>
                      </a:lnTo>
                      <a:lnTo>
                        <a:pt x="236099" y="1143856"/>
                      </a:lnTo>
                      <a:lnTo>
                        <a:pt x="33337" y="1143856"/>
                      </a:lnTo>
                      <a:lnTo>
                        <a:pt x="0" y="1141475"/>
                      </a:lnTo>
                      <a:cubicBezTo>
                        <a:pt x="11906" y="785038"/>
                        <a:pt x="33337" y="435745"/>
                        <a:pt x="33337" y="81689"/>
                      </a:cubicBezTo>
                      <a:cubicBezTo>
                        <a:pt x="33337" y="36573"/>
                        <a:pt x="69910" y="0"/>
                        <a:pt x="11502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7A6D7437-52F0-44CA-8F1C-D5A2042F5DAD}"/>
                    </a:ext>
                  </a:extLst>
                </p:cNvPr>
                <p:cNvSpPr/>
                <p:nvPr/>
              </p:nvSpPr>
              <p:spPr>
                <a:xfrm flipH="1">
                  <a:off x="1076934" y="2329180"/>
                  <a:ext cx="462666" cy="1212970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0" fmla="*/ 369180 w 382100"/>
                    <a:gd name="connsiteY0" fmla="*/ 43235 h 949602"/>
                    <a:gd name="connsiteX1" fmla="*/ 382100 w 382100"/>
                    <a:gd name="connsiteY1" fmla="*/ 107231 h 949602"/>
                    <a:gd name="connsiteX2" fmla="*/ 382100 w 382100"/>
                    <a:gd name="connsiteY2" fmla="*/ 947738 h 949602"/>
                    <a:gd name="connsiteX3" fmla="*/ 0 w 382100"/>
                    <a:gd name="connsiteY3" fmla="*/ 949602 h 949602"/>
                    <a:gd name="connsiteX4" fmla="*/ 53278 w 382100"/>
                    <a:gd name="connsiteY4" fmla="*/ 107231 h 949602"/>
                    <a:gd name="connsiteX5" fmla="*/ 66198 w 382100"/>
                    <a:gd name="connsiteY5" fmla="*/ 43235 h 949602"/>
                    <a:gd name="connsiteX6" fmla="*/ 95348 w 382100"/>
                    <a:gd name="connsiteY6" fmla="*/ 0 h 949602"/>
                    <a:gd name="connsiteX0" fmla="*/ 369180 w 414067"/>
                    <a:gd name="connsiteY0" fmla="*/ 43235 h 949602"/>
                    <a:gd name="connsiteX1" fmla="*/ 382100 w 414067"/>
                    <a:gd name="connsiteY1" fmla="*/ 107231 h 949602"/>
                    <a:gd name="connsiteX2" fmla="*/ 414067 w 414067"/>
                    <a:gd name="connsiteY2" fmla="*/ 947738 h 949602"/>
                    <a:gd name="connsiteX3" fmla="*/ 0 w 414067"/>
                    <a:gd name="connsiteY3" fmla="*/ 949602 h 949602"/>
                    <a:gd name="connsiteX4" fmla="*/ 53278 w 414067"/>
                    <a:gd name="connsiteY4" fmla="*/ 107231 h 949602"/>
                    <a:gd name="connsiteX5" fmla="*/ 66198 w 414067"/>
                    <a:gd name="connsiteY5" fmla="*/ 43235 h 949602"/>
                    <a:gd name="connsiteX6" fmla="*/ 95348 w 414067"/>
                    <a:gd name="connsiteY6" fmla="*/ 0 h 94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067" h="949602">
                      <a:moveTo>
                        <a:pt x="369180" y="43235"/>
                      </a:moveTo>
                      <a:cubicBezTo>
                        <a:pt x="377500" y="62905"/>
                        <a:pt x="382100" y="84531"/>
                        <a:pt x="382100" y="107231"/>
                      </a:cubicBezTo>
                      <a:lnTo>
                        <a:pt x="414067" y="947738"/>
                      </a:lnTo>
                      <a:lnTo>
                        <a:pt x="0" y="949602"/>
                      </a:lnTo>
                      <a:cubicBezTo>
                        <a:pt x="0" y="669433"/>
                        <a:pt x="53278" y="387400"/>
                        <a:pt x="53278" y="107231"/>
                      </a:cubicBezTo>
                      <a:cubicBezTo>
                        <a:pt x="53278" y="84531"/>
                        <a:pt x="57879" y="62905"/>
                        <a:pt x="66198" y="43235"/>
                      </a:cubicBezTo>
                      <a:lnTo>
                        <a:pt x="95348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" name="円: 塗りつぶしなし 123">
                <a:extLst>
                  <a:ext uri="{FF2B5EF4-FFF2-40B4-BE49-F238E27FC236}">
                    <a16:creationId xmlns:a16="http://schemas.microsoft.com/office/drawing/2014/main" id="{9FD81576-948D-416F-8ECF-9C30ACE3468A}"/>
                  </a:ext>
                </a:extLst>
              </p:cNvPr>
              <p:cNvSpPr/>
              <p:nvPr/>
            </p:nvSpPr>
            <p:spPr>
              <a:xfrm rot="18894682">
                <a:off x="1674687" y="1541823"/>
                <a:ext cx="672894" cy="414766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0685339-68AB-4B60-B06F-457005775DF8}"/>
                  </a:ext>
                </a:extLst>
              </p:cNvPr>
              <p:cNvGrpSpPr/>
              <p:nvPr/>
            </p:nvGrpSpPr>
            <p:grpSpPr>
              <a:xfrm>
                <a:off x="1320961" y="1653356"/>
                <a:ext cx="589580" cy="543243"/>
                <a:chOff x="1413071" y="1923580"/>
                <a:chExt cx="482990" cy="445030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EA18B806-2C13-457B-9EFD-986D52F03AD8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C4CC7E7-E7D9-4A63-B0D7-922B18604A6A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792D148-72CC-45C1-B59E-FFD79B27E2D9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644735D-4F52-4B0C-BFAC-985A87384EC9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35A415E-F0DA-415C-8F67-4E3CC936674D}"/>
                  </a:ext>
                </a:extLst>
              </p:cNvPr>
              <p:cNvSpPr/>
              <p:nvPr/>
            </p:nvSpPr>
            <p:spPr>
              <a:xfrm rot="900000" flipH="1">
                <a:off x="2085912" y="146277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01DAEC43-25A5-43D9-B40C-C6DD1B40B5E6}"/>
                  </a:ext>
                </a:extLst>
              </p:cNvPr>
              <p:cNvSpPr/>
              <p:nvPr/>
            </p:nvSpPr>
            <p:spPr>
              <a:xfrm rot="900000" flipH="1">
                <a:off x="2108202" y="153237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1CE447F-DBFA-4C75-95FE-3D950B16565B}"/>
                </a:ext>
              </a:extLst>
            </p:cNvPr>
            <p:cNvSpPr/>
            <p:nvPr/>
          </p:nvSpPr>
          <p:spPr>
            <a:xfrm rot="15300000">
              <a:off x="1521432" y="152062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0D6D651-2721-4DB2-B086-5809FF8B56ED}"/>
              </a:ext>
            </a:extLst>
          </p:cNvPr>
          <p:cNvGrpSpPr/>
          <p:nvPr/>
        </p:nvGrpSpPr>
        <p:grpSpPr>
          <a:xfrm>
            <a:off x="4193872" y="886334"/>
            <a:ext cx="1264742" cy="2658683"/>
            <a:chOff x="4193872" y="886334"/>
            <a:chExt cx="1264742" cy="2658683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AC660CE6-F45B-4FAC-967C-AB8FC1C88D7A}"/>
                </a:ext>
              </a:extLst>
            </p:cNvPr>
            <p:cNvGrpSpPr/>
            <p:nvPr/>
          </p:nvGrpSpPr>
          <p:grpSpPr>
            <a:xfrm>
              <a:off x="4193872" y="1942177"/>
              <a:ext cx="491745" cy="1393267"/>
              <a:chOff x="4171068" y="1825153"/>
              <a:chExt cx="491745" cy="1393267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F371E34D-6E02-4FB6-874D-1E05C1EDD51E}"/>
                  </a:ext>
                </a:extLst>
              </p:cNvPr>
              <p:cNvGrpSpPr/>
              <p:nvPr/>
            </p:nvGrpSpPr>
            <p:grpSpPr>
              <a:xfrm rot="19800000">
                <a:off x="4171068" y="1825153"/>
                <a:ext cx="448257" cy="1333694"/>
                <a:chOff x="2342612" y="5076906"/>
                <a:chExt cx="448257" cy="1333694"/>
              </a:xfrm>
            </p:grpSpPr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8CDABFA9-6823-401C-88A3-7384A5C32C54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651B03C-88D5-40DF-805A-6637933C75B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89C2B712-BB9B-4779-BA57-158B6666C523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F45DC741-BB1D-4BF9-8C77-22C03B88AC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42" name="円/楕円 27">
                      <a:extLst>
                        <a:ext uri="{FF2B5EF4-FFF2-40B4-BE49-F238E27FC236}">
                          <a16:creationId xmlns:a16="http://schemas.microsoft.com/office/drawing/2014/main" id="{AE323952-3F79-43B6-AB2A-DA6ED1FBC80D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44" name="四角形: 角を丸くする 443">
                      <a:extLst>
                        <a:ext uri="{FF2B5EF4-FFF2-40B4-BE49-F238E27FC236}">
                          <a16:creationId xmlns:a16="http://schemas.microsoft.com/office/drawing/2014/main" id="{78C801DB-9695-4BE9-B158-B7C094055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四角形: 角を丸くする 444">
                      <a:extLst>
                        <a:ext uri="{FF2B5EF4-FFF2-40B4-BE49-F238E27FC236}">
                          <a16:creationId xmlns:a16="http://schemas.microsoft.com/office/drawing/2014/main" id="{EB5C7F8C-8B4A-4D21-BE6A-6275EE266E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四角形: 角を丸くする 445">
                      <a:extLst>
                        <a:ext uri="{FF2B5EF4-FFF2-40B4-BE49-F238E27FC236}">
                          <a16:creationId xmlns:a16="http://schemas.microsoft.com/office/drawing/2014/main" id="{FA1B6C9D-4541-4614-833D-FDE6C24A1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四角形: 角を丸くする 446">
                      <a:extLst>
                        <a:ext uri="{FF2B5EF4-FFF2-40B4-BE49-F238E27FC236}">
                          <a16:creationId xmlns:a16="http://schemas.microsoft.com/office/drawing/2014/main" id="{D6E95414-2128-4A2D-BFED-1D34A8CE7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AB317CC4-D192-48DF-B90E-DE7ECAAE06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4" name="片側の 2 つの角を丸めた四角形 92">
                <a:extLst>
                  <a:ext uri="{FF2B5EF4-FFF2-40B4-BE49-F238E27FC236}">
                    <a16:creationId xmlns:a16="http://schemas.microsoft.com/office/drawing/2014/main" id="{37A044D7-1D8D-487E-9B39-047A0B7982D0}"/>
                  </a:ext>
                </a:extLst>
              </p:cNvPr>
              <p:cNvSpPr/>
              <p:nvPr/>
            </p:nvSpPr>
            <p:spPr>
              <a:xfrm rot="8954429" flipH="1">
                <a:off x="4295772" y="2293826"/>
                <a:ext cx="367041" cy="924594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713E602-1B36-49AA-BF67-FF57B40607C3}"/>
                </a:ext>
              </a:extLst>
            </p:cNvPr>
            <p:cNvGrpSpPr/>
            <p:nvPr/>
          </p:nvGrpSpPr>
          <p:grpSpPr>
            <a:xfrm>
              <a:off x="4231486" y="886334"/>
              <a:ext cx="1227128" cy="2658683"/>
              <a:chOff x="4231486" y="886334"/>
              <a:chExt cx="1227128" cy="2658683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50880DA3-50BF-433D-9B76-F7E19BB55666}"/>
                  </a:ext>
                </a:extLst>
              </p:cNvPr>
              <p:cNvGrpSpPr/>
              <p:nvPr/>
            </p:nvGrpSpPr>
            <p:grpSpPr>
              <a:xfrm>
                <a:off x="4315103" y="886334"/>
                <a:ext cx="1143511" cy="2658683"/>
                <a:chOff x="3537863" y="886334"/>
                <a:chExt cx="1143511" cy="265868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950ACDEA-196D-46C2-89C2-2770ED7817C2}"/>
                    </a:ext>
                  </a:extLst>
                </p:cNvPr>
                <p:cNvSpPr/>
                <p:nvPr/>
              </p:nvSpPr>
              <p:spPr>
                <a:xfrm>
                  <a:off x="4039306" y="188101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37A9187D-C69F-4F23-8DCD-C0B7527DEA68}"/>
                    </a:ext>
                  </a:extLst>
                </p:cNvPr>
                <p:cNvSpPr/>
                <p:nvPr/>
              </p:nvSpPr>
              <p:spPr>
                <a:xfrm>
                  <a:off x="4056412" y="190849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473D36F4-2393-49B4-A199-915975C4901B}"/>
                    </a:ext>
                  </a:extLst>
                </p:cNvPr>
                <p:cNvSpPr/>
                <p:nvPr/>
              </p:nvSpPr>
              <p:spPr>
                <a:xfrm>
                  <a:off x="3747168" y="2247479"/>
                  <a:ext cx="855968" cy="1292290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33957 w 857614"/>
                    <a:gd name="connsiteY0" fmla="*/ 7911 h 1300201"/>
                    <a:gd name="connsiteX1" fmla="*/ 535749 w 857614"/>
                    <a:gd name="connsiteY1" fmla="*/ 7911 h 1300201"/>
                    <a:gd name="connsiteX2" fmla="*/ 857614 w 857614"/>
                    <a:gd name="connsiteY2" fmla="*/ 329776 h 1300201"/>
                    <a:gd name="connsiteX3" fmla="*/ 857614 w 857614"/>
                    <a:gd name="connsiteY3" fmla="*/ 1300201 h 1300201"/>
                    <a:gd name="connsiteX4" fmla="*/ 12092 w 857614"/>
                    <a:gd name="connsiteY4" fmla="*/ 1300201 h 1300201"/>
                    <a:gd name="connsiteX5" fmla="*/ 12092 w 857614"/>
                    <a:gd name="connsiteY5" fmla="*/ 546539 h 1300201"/>
                    <a:gd name="connsiteX6" fmla="*/ 175337 w 857614"/>
                    <a:gd name="connsiteY6" fmla="*/ 114713 h 1300201"/>
                    <a:gd name="connsiteX7" fmla="*/ 333957 w 857614"/>
                    <a:gd name="connsiteY7" fmla="*/ 7911 h 1300201"/>
                    <a:gd name="connsiteX0" fmla="*/ 333957 w 857614"/>
                    <a:gd name="connsiteY0" fmla="*/ 0 h 1292290"/>
                    <a:gd name="connsiteX1" fmla="*/ 535749 w 857614"/>
                    <a:gd name="connsiteY1" fmla="*/ 0 h 1292290"/>
                    <a:gd name="connsiteX2" fmla="*/ 857614 w 857614"/>
                    <a:gd name="connsiteY2" fmla="*/ 321865 h 1292290"/>
                    <a:gd name="connsiteX3" fmla="*/ 857614 w 857614"/>
                    <a:gd name="connsiteY3" fmla="*/ 1292290 h 1292290"/>
                    <a:gd name="connsiteX4" fmla="*/ 12092 w 857614"/>
                    <a:gd name="connsiteY4" fmla="*/ 1292290 h 1292290"/>
                    <a:gd name="connsiteX5" fmla="*/ 12092 w 857614"/>
                    <a:gd name="connsiteY5" fmla="*/ 538628 h 1292290"/>
                    <a:gd name="connsiteX6" fmla="*/ 175337 w 857614"/>
                    <a:gd name="connsiteY6" fmla="*/ 106802 h 1292290"/>
                    <a:gd name="connsiteX7" fmla="*/ 333957 w 857614"/>
                    <a:gd name="connsiteY7" fmla="*/ 0 h 1292290"/>
                    <a:gd name="connsiteX0" fmla="*/ 333252 w 856909"/>
                    <a:gd name="connsiteY0" fmla="*/ 10498 h 1302788"/>
                    <a:gd name="connsiteX1" fmla="*/ 535044 w 856909"/>
                    <a:gd name="connsiteY1" fmla="*/ 10498 h 1302788"/>
                    <a:gd name="connsiteX2" fmla="*/ 856909 w 856909"/>
                    <a:gd name="connsiteY2" fmla="*/ 332363 h 1302788"/>
                    <a:gd name="connsiteX3" fmla="*/ 856909 w 856909"/>
                    <a:gd name="connsiteY3" fmla="*/ 1302788 h 1302788"/>
                    <a:gd name="connsiteX4" fmla="*/ 11387 w 856909"/>
                    <a:gd name="connsiteY4" fmla="*/ 1302788 h 1302788"/>
                    <a:gd name="connsiteX5" fmla="*/ 11387 w 856909"/>
                    <a:gd name="connsiteY5" fmla="*/ 549126 h 1302788"/>
                    <a:gd name="connsiteX6" fmla="*/ 165107 w 856909"/>
                    <a:gd name="connsiteY6" fmla="*/ 152225 h 1302788"/>
                    <a:gd name="connsiteX7" fmla="*/ 333252 w 856909"/>
                    <a:gd name="connsiteY7" fmla="*/ 10498 h 1302788"/>
                    <a:gd name="connsiteX0" fmla="*/ 333252 w 856909"/>
                    <a:gd name="connsiteY0" fmla="*/ 0 h 1292290"/>
                    <a:gd name="connsiteX1" fmla="*/ 535044 w 856909"/>
                    <a:gd name="connsiteY1" fmla="*/ 0 h 1292290"/>
                    <a:gd name="connsiteX2" fmla="*/ 856909 w 856909"/>
                    <a:gd name="connsiteY2" fmla="*/ 321865 h 1292290"/>
                    <a:gd name="connsiteX3" fmla="*/ 856909 w 856909"/>
                    <a:gd name="connsiteY3" fmla="*/ 1292290 h 1292290"/>
                    <a:gd name="connsiteX4" fmla="*/ 11387 w 856909"/>
                    <a:gd name="connsiteY4" fmla="*/ 1292290 h 1292290"/>
                    <a:gd name="connsiteX5" fmla="*/ 11387 w 856909"/>
                    <a:gd name="connsiteY5" fmla="*/ 538628 h 1292290"/>
                    <a:gd name="connsiteX6" fmla="*/ 165107 w 856909"/>
                    <a:gd name="connsiteY6" fmla="*/ 141727 h 1292290"/>
                    <a:gd name="connsiteX7" fmla="*/ 333252 w 856909"/>
                    <a:gd name="connsiteY7" fmla="*/ 0 h 1292290"/>
                    <a:gd name="connsiteX0" fmla="*/ 332311 w 855968"/>
                    <a:gd name="connsiteY0" fmla="*/ 10733 h 1303023"/>
                    <a:gd name="connsiteX1" fmla="*/ 534103 w 855968"/>
                    <a:gd name="connsiteY1" fmla="*/ 10733 h 1303023"/>
                    <a:gd name="connsiteX2" fmla="*/ 855968 w 855968"/>
                    <a:gd name="connsiteY2" fmla="*/ 332598 h 1303023"/>
                    <a:gd name="connsiteX3" fmla="*/ 855968 w 855968"/>
                    <a:gd name="connsiteY3" fmla="*/ 1303023 h 1303023"/>
                    <a:gd name="connsiteX4" fmla="*/ 10446 w 855968"/>
                    <a:gd name="connsiteY4" fmla="*/ 1303023 h 1303023"/>
                    <a:gd name="connsiteX5" fmla="*/ 10446 w 855968"/>
                    <a:gd name="connsiteY5" fmla="*/ 549361 h 1303023"/>
                    <a:gd name="connsiteX6" fmla="*/ 151466 w 855968"/>
                    <a:gd name="connsiteY6" fmla="*/ 155635 h 1303023"/>
                    <a:gd name="connsiteX7" fmla="*/ 332311 w 855968"/>
                    <a:gd name="connsiteY7" fmla="*/ 10733 h 1303023"/>
                    <a:gd name="connsiteX0" fmla="*/ 306911 w 855968"/>
                    <a:gd name="connsiteY0" fmla="*/ 15413 h 1295003"/>
                    <a:gd name="connsiteX1" fmla="*/ 534103 w 855968"/>
                    <a:gd name="connsiteY1" fmla="*/ 2713 h 1295003"/>
                    <a:gd name="connsiteX2" fmla="*/ 855968 w 855968"/>
                    <a:gd name="connsiteY2" fmla="*/ 324578 h 1295003"/>
                    <a:gd name="connsiteX3" fmla="*/ 855968 w 855968"/>
                    <a:gd name="connsiteY3" fmla="*/ 1295003 h 1295003"/>
                    <a:gd name="connsiteX4" fmla="*/ 10446 w 855968"/>
                    <a:gd name="connsiteY4" fmla="*/ 1295003 h 1295003"/>
                    <a:gd name="connsiteX5" fmla="*/ 10446 w 855968"/>
                    <a:gd name="connsiteY5" fmla="*/ 541341 h 1295003"/>
                    <a:gd name="connsiteX6" fmla="*/ 151466 w 855968"/>
                    <a:gd name="connsiteY6" fmla="*/ 147615 h 1295003"/>
                    <a:gd name="connsiteX7" fmla="*/ 306911 w 855968"/>
                    <a:gd name="connsiteY7" fmla="*/ 15413 h 1295003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5968" h="1292290">
                      <a:moveTo>
                        <a:pt x="306911" y="12700"/>
                      </a:moveTo>
                      <a:lnTo>
                        <a:pt x="534103" y="0"/>
                      </a:lnTo>
                      <a:cubicBezTo>
                        <a:pt x="711864" y="0"/>
                        <a:pt x="855968" y="144104"/>
                        <a:pt x="855968" y="321865"/>
                      </a:cubicBezTo>
                      <a:lnTo>
                        <a:pt x="855968" y="1292290"/>
                      </a:lnTo>
                      <a:lnTo>
                        <a:pt x="10446" y="1292290"/>
                      </a:lnTo>
                      <a:cubicBezTo>
                        <a:pt x="10446" y="1041069"/>
                        <a:pt x="-13057" y="729859"/>
                        <a:pt x="10446" y="538628"/>
                      </a:cubicBezTo>
                      <a:cubicBezTo>
                        <a:pt x="33949" y="347397"/>
                        <a:pt x="92530" y="226207"/>
                        <a:pt x="151466" y="144902"/>
                      </a:cubicBezTo>
                      <a:cubicBezTo>
                        <a:pt x="210402" y="63597"/>
                        <a:pt x="243138" y="36850"/>
                        <a:pt x="306911" y="127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3BAAF2C6-6F5A-4794-9BED-C184CEF3D80A}"/>
                    </a:ext>
                  </a:extLst>
                </p:cNvPr>
                <p:cNvSpPr/>
                <p:nvPr/>
              </p:nvSpPr>
              <p:spPr>
                <a:xfrm>
                  <a:off x="4043375" y="2401161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66D8E3E-647B-41E8-B3E3-59CD81B895E3}"/>
                    </a:ext>
                  </a:extLst>
                </p:cNvPr>
                <p:cNvSpPr/>
                <p:nvPr/>
              </p:nvSpPr>
              <p:spPr>
                <a:xfrm flipH="1">
                  <a:off x="4089531" y="2329179"/>
                  <a:ext cx="367416" cy="1210589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7F1ED2D8-5F8D-40FF-B539-F54AD6F74EBD}"/>
                    </a:ext>
                  </a:extLst>
                </p:cNvPr>
                <p:cNvSpPr/>
                <p:nvPr/>
              </p:nvSpPr>
              <p:spPr>
                <a:xfrm>
                  <a:off x="3823880" y="2640843"/>
                  <a:ext cx="122403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606EDEA0-E669-454B-BB28-981F04E21620}"/>
                    </a:ext>
                  </a:extLst>
                </p:cNvPr>
                <p:cNvSpPr/>
                <p:nvPr/>
              </p:nvSpPr>
              <p:spPr>
                <a:xfrm>
                  <a:off x="3914032" y="2247900"/>
                  <a:ext cx="279349" cy="242689"/>
                </a:xfrm>
                <a:custGeom>
                  <a:avLst/>
                  <a:gdLst>
                    <a:gd name="connsiteX0" fmla="*/ 236873 w 236873"/>
                    <a:gd name="connsiteY0" fmla="*/ 0 h 248144"/>
                    <a:gd name="connsiteX1" fmla="*/ 25613 w 236873"/>
                    <a:gd name="connsiteY1" fmla="*/ 248144 h 248144"/>
                    <a:gd name="connsiteX2" fmla="*/ 0 w 236873"/>
                    <a:gd name="connsiteY2" fmla="*/ 108722 h 248144"/>
                    <a:gd name="connsiteX3" fmla="*/ 17343 w 236873"/>
                    <a:gd name="connsiteY3" fmla="*/ 86469 h 248144"/>
                    <a:gd name="connsiteX4" fmla="*/ 132604 w 236873"/>
                    <a:gd name="connsiteY4" fmla="*/ 5828 h 248144"/>
                    <a:gd name="connsiteX0" fmla="*/ 236873 w 236873"/>
                    <a:gd name="connsiteY0" fmla="*/ 0 h 236540"/>
                    <a:gd name="connsiteX1" fmla="*/ 63977 w 236873"/>
                    <a:gd name="connsiteY1" fmla="*/ 236540 h 236540"/>
                    <a:gd name="connsiteX2" fmla="*/ 0 w 236873"/>
                    <a:gd name="connsiteY2" fmla="*/ 108722 h 236540"/>
                    <a:gd name="connsiteX3" fmla="*/ 17343 w 236873"/>
                    <a:gd name="connsiteY3" fmla="*/ 86469 h 236540"/>
                    <a:gd name="connsiteX4" fmla="*/ 132604 w 236873"/>
                    <a:gd name="connsiteY4" fmla="*/ 5828 h 236540"/>
                    <a:gd name="connsiteX5" fmla="*/ 236873 w 236873"/>
                    <a:gd name="connsiteY5" fmla="*/ 0 h 23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873" h="236540">
                      <a:moveTo>
                        <a:pt x="236873" y="0"/>
                      </a:moveTo>
                      <a:lnTo>
                        <a:pt x="63977" y="236540"/>
                      </a:lnTo>
                      <a:lnTo>
                        <a:pt x="0" y="108722"/>
                      </a:lnTo>
                      <a:lnTo>
                        <a:pt x="17343" y="86469"/>
                      </a:lnTo>
                      <a:cubicBezTo>
                        <a:pt x="54403" y="43514"/>
                        <a:pt x="84774" y="23941"/>
                        <a:pt x="132604" y="5828"/>
                      </a:cubicBezTo>
                      <a:lnTo>
                        <a:pt x="236873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41EA8BD8-6F3D-4102-A6A7-E4F3E8388C31}"/>
                    </a:ext>
                  </a:extLst>
                </p:cNvPr>
                <p:cNvSpPr/>
                <p:nvPr/>
              </p:nvSpPr>
              <p:spPr>
                <a:xfrm rot="1384998">
                  <a:off x="3859999" y="2381175"/>
                  <a:ext cx="45719" cy="7142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447805EF-8EB6-410D-AA6B-6563CD8DE39A}"/>
                    </a:ext>
                  </a:extLst>
                </p:cNvPr>
                <p:cNvSpPr/>
                <p:nvPr/>
              </p:nvSpPr>
              <p:spPr>
                <a:xfrm>
                  <a:off x="3537863" y="927572"/>
                  <a:ext cx="1143511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5416"/>
                    <a:gd name="connsiteY0" fmla="*/ 973093 h 1200881"/>
                    <a:gd name="connsiteX1" fmla="*/ 239030 w 1145416"/>
                    <a:gd name="connsiteY1" fmla="*/ 1198218 h 1200881"/>
                    <a:gd name="connsiteX2" fmla="*/ 103622 w 1145416"/>
                    <a:gd name="connsiteY2" fmla="*/ 1041297 h 1200881"/>
                    <a:gd name="connsiteX3" fmla="*/ 99561 w 1145416"/>
                    <a:gd name="connsiteY3" fmla="*/ 1006259 h 1200881"/>
                    <a:gd name="connsiteX4" fmla="*/ 165293 w 1145416"/>
                    <a:gd name="connsiteY4" fmla="*/ 986958 h 1200881"/>
                    <a:gd name="connsiteX5" fmla="*/ 93478 w 1145416"/>
                    <a:gd name="connsiteY5" fmla="*/ 979490 h 1200881"/>
                    <a:gd name="connsiteX6" fmla="*/ 88720 w 1145416"/>
                    <a:gd name="connsiteY6" fmla="*/ 889406 h 1200881"/>
                    <a:gd name="connsiteX7" fmla="*/ 936 w 1145416"/>
                    <a:gd name="connsiteY7" fmla="*/ 840342 h 1200881"/>
                    <a:gd name="connsiteX8" fmla="*/ 92759 w 1145416"/>
                    <a:gd name="connsiteY8" fmla="*/ 652895 h 1200881"/>
                    <a:gd name="connsiteX9" fmla="*/ 68115 w 1145416"/>
                    <a:gd name="connsiteY9" fmla="*/ 518506 h 1200881"/>
                    <a:gd name="connsiteX10" fmla="*/ 63638 w 1145416"/>
                    <a:gd name="connsiteY10" fmla="*/ 393761 h 1200881"/>
                    <a:gd name="connsiteX11" fmla="*/ 633178 w 1145416"/>
                    <a:gd name="connsiteY11" fmla="*/ 0 h 1200881"/>
                    <a:gd name="connsiteX12" fmla="*/ 1143476 w 1145416"/>
                    <a:gd name="connsiteY12" fmla="*/ 569195 h 1200881"/>
                    <a:gd name="connsiteX13" fmla="*/ 802890 w 1145416"/>
                    <a:gd name="connsiteY13" fmla="*/ 1150387 h 1200881"/>
                    <a:gd name="connsiteX0" fmla="*/ 699810 w 1145019"/>
                    <a:gd name="connsiteY0" fmla="*/ 973093 h 1200881"/>
                    <a:gd name="connsiteX1" fmla="*/ 239030 w 1145019"/>
                    <a:gd name="connsiteY1" fmla="*/ 1198218 h 1200881"/>
                    <a:gd name="connsiteX2" fmla="*/ 103622 w 1145019"/>
                    <a:gd name="connsiteY2" fmla="*/ 1041297 h 1200881"/>
                    <a:gd name="connsiteX3" fmla="*/ 99561 w 1145019"/>
                    <a:gd name="connsiteY3" fmla="*/ 1006259 h 1200881"/>
                    <a:gd name="connsiteX4" fmla="*/ 165293 w 1145019"/>
                    <a:gd name="connsiteY4" fmla="*/ 986958 h 1200881"/>
                    <a:gd name="connsiteX5" fmla="*/ 93478 w 1145019"/>
                    <a:gd name="connsiteY5" fmla="*/ 979490 h 1200881"/>
                    <a:gd name="connsiteX6" fmla="*/ 88720 w 1145019"/>
                    <a:gd name="connsiteY6" fmla="*/ 889406 h 1200881"/>
                    <a:gd name="connsiteX7" fmla="*/ 936 w 1145019"/>
                    <a:gd name="connsiteY7" fmla="*/ 840342 h 1200881"/>
                    <a:gd name="connsiteX8" fmla="*/ 92759 w 1145019"/>
                    <a:gd name="connsiteY8" fmla="*/ 652895 h 1200881"/>
                    <a:gd name="connsiteX9" fmla="*/ 68115 w 1145019"/>
                    <a:gd name="connsiteY9" fmla="*/ 518506 h 1200881"/>
                    <a:gd name="connsiteX10" fmla="*/ 63638 w 1145019"/>
                    <a:gd name="connsiteY10" fmla="*/ 393761 h 1200881"/>
                    <a:gd name="connsiteX11" fmla="*/ 633178 w 1145019"/>
                    <a:gd name="connsiteY11" fmla="*/ 0 h 1200881"/>
                    <a:gd name="connsiteX12" fmla="*/ 1143476 w 1145019"/>
                    <a:gd name="connsiteY12" fmla="*/ 569195 h 1200881"/>
                    <a:gd name="connsiteX13" fmla="*/ 802890 w 1145019"/>
                    <a:gd name="connsiteY13" fmla="*/ 1150387 h 1200881"/>
                    <a:gd name="connsiteX0" fmla="*/ 699810 w 1143571"/>
                    <a:gd name="connsiteY0" fmla="*/ 973093 h 1200881"/>
                    <a:gd name="connsiteX1" fmla="*/ 239030 w 1143571"/>
                    <a:gd name="connsiteY1" fmla="*/ 1198218 h 1200881"/>
                    <a:gd name="connsiteX2" fmla="*/ 103622 w 1143571"/>
                    <a:gd name="connsiteY2" fmla="*/ 1041297 h 1200881"/>
                    <a:gd name="connsiteX3" fmla="*/ 99561 w 1143571"/>
                    <a:gd name="connsiteY3" fmla="*/ 1006259 h 1200881"/>
                    <a:gd name="connsiteX4" fmla="*/ 165293 w 1143571"/>
                    <a:gd name="connsiteY4" fmla="*/ 986958 h 1200881"/>
                    <a:gd name="connsiteX5" fmla="*/ 93478 w 1143571"/>
                    <a:gd name="connsiteY5" fmla="*/ 979490 h 1200881"/>
                    <a:gd name="connsiteX6" fmla="*/ 88720 w 1143571"/>
                    <a:gd name="connsiteY6" fmla="*/ 889406 h 1200881"/>
                    <a:gd name="connsiteX7" fmla="*/ 936 w 1143571"/>
                    <a:gd name="connsiteY7" fmla="*/ 840342 h 1200881"/>
                    <a:gd name="connsiteX8" fmla="*/ 92759 w 1143571"/>
                    <a:gd name="connsiteY8" fmla="*/ 652895 h 1200881"/>
                    <a:gd name="connsiteX9" fmla="*/ 68115 w 1143571"/>
                    <a:gd name="connsiteY9" fmla="*/ 518506 h 1200881"/>
                    <a:gd name="connsiteX10" fmla="*/ 63638 w 1143571"/>
                    <a:gd name="connsiteY10" fmla="*/ 393761 h 1200881"/>
                    <a:gd name="connsiteX11" fmla="*/ 633178 w 1143571"/>
                    <a:gd name="connsiteY11" fmla="*/ 0 h 1200881"/>
                    <a:gd name="connsiteX12" fmla="*/ 1143476 w 1143571"/>
                    <a:gd name="connsiteY12" fmla="*/ 569195 h 1200881"/>
                    <a:gd name="connsiteX13" fmla="*/ 802890 w 1143571"/>
                    <a:gd name="connsiteY13" fmla="*/ 1150387 h 1200881"/>
                    <a:gd name="connsiteX0" fmla="*/ 699810 w 1144969"/>
                    <a:gd name="connsiteY0" fmla="*/ 973093 h 1200881"/>
                    <a:gd name="connsiteX1" fmla="*/ 239030 w 1144969"/>
                    <a:gd name="connsiteY1" fmla="*/ 1198218 h 1200881"/>
                    <a:gd name="connsiteX2" fmla="*/ 103622 w 1144969"/>
                    <a:gd name="connsiteY2" fmla="*/ 1041297 h 1200881"/>
                    <a:gd name="connsiteX3" fmla="*/ 99561 w 1144969"/>
                    <a:gd name="connsiteY3" fmla="*/ 1006259 h 1200881"/>
                    <a:gd name="connsiteX4" fmla="*/ 165293 w 1144969"/>
                    <a:gd name="connsiteY4" fmla="*/ 986958 h 1200881"/>
                    <a:gd name="connsiteX5" fmla="*/ 93478 w 1144969"/>
                    <a:gd name="connsiteY5" fmla="*/ 979490 h 1200881"/>
                    <a:gd name="connsiteX6" fmla="*/ 88720 w 1144969"/>
                    <a:gd name="connsiteY6" fmla="*/ 889406 h 1200881"/>
                    <a:gd name="connsiteX7" fmla="*/ 936 w 1144969"/>
                    <a:gd name="connsiteY7" fmla="*/ 840342 h 1200881"/>
                    <a:gd name="connsiteX8" fmla="*/ 92759 w 1144969"/>
                    <a:gd name="connsiteY8" fmla="*/ 652895 h 1200881"/>
                    <a:gd name="connsiteX9" fmla="*/ 68115 w 1144969"/>
                    <a:gd name="connsiteY9" fmla="*/ 518506 h 1200881"/>
                    <a:gd name="connsiteX10" fmla="*/ 63638 w 1144969"/>
                    <a:gd name="connsiteY10" fmla="*/ 393761 h 1200881"/>
                    <a:gd name="connsiteX11" fmla="*/ 633178 w 1144969"/>
                    <a:gd name="connsiteY11" fmla="*/ 0 h 1200881"/>
                    <a:gd name="connsiteX12" fmla="*/ 1143476 w 1144969"/>
                    <a:gd name="connsiteY12" fmla="*/ 569195 h 1200881"/>
                    <a:gd name="connsiteX13" fmla="*/ 800509 w 1144969"/>
                    <a:gd name="connsiteY13" fmla="*/ 1200393 h 1200881"/>
                    <a:gd name="connsiteX0" fmla="*/ 699810 w 1144934"/>
                    <a:gd name="connsiteY0" fmla="*/ 973093 h 1200881"/>
                    <a:gd name="connsiteX1" fmla="*/ 239030 w 1144934"/>
                    <a:gd name="connsiteY1" fmla="*/ 1198218 h 1200881"/>
                    <a:gd name="connsiteX2" fmla="*/ 103622 w 1144934"/>
                    <a:gd name="connsiteY2" fmla="*/ 1041297 h 1200881"/>
                    <a:gd name="connsiteX3" fmla="*/ 99561 w 1144934"/>
                    <a:gd name="connsiteY3" fmla="*/ 1006259 h 1200881"/>
                    <a:gd name="connsiteX4" fmla="*/ 165293 w 1144934"/>
                    <a:gd name="connsiteY4" fmla="*/ 986958 h 1200881"/>
                    <a:gd name="connsiteX5" fmla="*/ 93478 w 1144934"/>
                    <a:gd name="connsiteY5" fmla="*/ 979490 h 1200881"/>
                    <a:gd name="connsiteX6" fmla="*/ 88720 w 1144934"/>
                    <a:gd name="connsiteY6" fmla="*/ 889406 h 1200881"/>
                    <a:gd name="connsiteX7" fmla="*/ 936 w 1144934"/>
                    <a:gd name="connsiteY7" fmla="*/ 840342 h 1200881"/>
                    <a:gd name="connsiteX8" fmla="*/ 92759 w 1144934"/>
                    <a:gd name="connsiteY8" fmla="*/ 652895 h 1200881"/>
                    <a:gd name="connsiteX9" fmla="*/ 68115 w 1144934"/>
                    <a:gd name="connsiteY9" fmla="*/ 518506 h 1200881"/>
                    <a:gd name="connsiteX10" fmla="*/ 63638 w 1144934"/>
                    <a:gd name="connsiteY10" fmla="*/ 393761 h 1200881"/>
                    <a:gd name="connsiteX11" fmla="*/ 633178 w 1144934"/>
                    <a:gd name="connsiteY11" fmla="*/ 0 h 1200881"/>
                    <a:gd name="connsiteX12" fmla="*/ 1143476 w 1144934"/>
                    <a:gd name="connsiteY12" fmla="*/ 569195 h 1200881"/>
                    <a:gd name="connsiteX13" fmla="*/ 800509 w 1144934"/>
                    <a:gd name="connsiteY13" fmla="*/ 1200393 h 1200881"/>
                    <a:gd name="connsiteX0" fmla="*/ 699810 w 1143511"/>
                    <a:gd name="connsiteY0" fmla="*/ 973093 h 1200881"/>
                    <a:gd name="connsiteX1" fmla="*/ 239030 w 1143511"/>
                    <a:gd name="connsiteY1" fmla="*/ 1198218 h 1200881"/>
                    <a:gd name="connsiteX2" fmla="*/ 103622 w 1143511"/>
                    <a:gd name="connsiteY2" fmla="*/ 1041297 h 1200881"/>
                    <a:gd name="connsiteX3" fmla="*/ 99561 w 1143511"/>
                    <a:gd name="connsiteY3" fmla="*/ 1006259 h 1200881"/>
                    <a:gd name="connsiteX4" fmla="*/ 165293 w 1143511"/>
                    <a:gd name="connsiteY4" fmla="*/ 986958 h 1200881"/>
                    <a:gd name="connsiteX5" fmla="*/ 93478 w 1143511"/>
                    <a:gd name="connsiteY5" fmla="*/ 979490 h 1200881"/>
                    <a:gd name="connsiteX6" fmla="*/ 88720 w 1143511"/>
                    <a:gd name="connsiteY6" fmla="*/ 889406 h 1200881"/>
                    <a:gd name="connsiteX7" fmla="*/ 936 w 1143511"/>
                    <a:gd name="connsiteY7" fmla="*/ 840342 h 1200881"/>
                    <a:gd name="connsiteX8" fmla="*/ 92759 w 1143511"/>
                    <a:gd name="connsiteY8" fmla="*/ 652895 h 1200881"/>
                    <a:gd name="connsiteX9" fmla="*/ 68115 w 1143511"/>
                    <a:gd name="connsiteY9" fmla="*/ 518506 h 1200881"/>
                    <a:gd name="connsiteX10" fmla="*/ 63638 w 1143511"/>
                    <a:gd name="connsiteY10" fmla="*/ 393761 h 1200881"/>
                    <a:gd name="connsiteX11" fmla="*/ 633178 w 1143511"/>
                    <a:gd name="connsiteY11" fmla="*/ 0 h 1200881"/>
                    <a:gd name="connsiteX12" fmla="*/ 1143476 w 1143511"/>
                    <a:gd name="connsiteY12" fmla="*/ 569195 h 1200881"/>
                    <a:gd name="connsiteX13" fmla="*/ 800509 w 1143511"/>
                    <a:gd name="connsiteY13" fmla="*/ 1200393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3511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46545" y="269118"/>
                        <a:pt x="1143476" y="569195"/>
                      </a:cubicBezTo>
                      <a:cubicBezTo>
                        <a:pt x="1140407" y="869272"/>
                        <a:pt x="789959" y="972943"/>
                        <a:pt x="800509" y="1200393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円/楕円 27">
                  <a:extLst>
                    <a:ext uri="{FF2B5EF4-FFF2-40B4-BE49-F238E27FC236}">
                      <a16:creationId xmlns:a16="http://schemas.microsoft.com/office/drawing/2014/main" id="{49381D36-4D68-460E-864A-5EA048284871}"/>
                    </a:ext>
                  </a:extLst>
                </p:cNvPr>
                <p:cNvSpPr/>
                <p:nvPr/>
              </p:nvSpPr>
              <p:spPr>
                <a:xfrm rot="13500000" flipH="1">
                  <a:off x="3701735" y="1891145"/>
                  <a:ext cx="248227" cy="4399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22483661-60B9-4D79-B0BD-13F458C84FF8}"/>
                    </a:ext>
                  </a:extLst>
                </p:cNvPr>
                <p:cNvSpPr/>
                <p:nvPr/>
              </p:nvSpPr>
              <p:spPr>
                <a:xfrm rot="8100000">
                  <a:off x="4175560" y="886334"/>
                  <a:ext cx="462380" cy="920230"/>
                </a:xfrm>
                <a:custGeom>
                  <a:avLst/>
                  <a:gdLst>
                    <a:gd name="connsiteX0" fmla="*/ 147332 w 462380"/>
                    <a:gd name="connsiteY0" fmla="*/ 817052 h 920230"/>
                    <a:gd name="connsiteX1" fmla="*/ 0 w 462380"/>
                    <a:gd name="connsiteY1" fmla="*/ 468406 h 920230"/>
                    <a:gd name="connsiteX2" fmla="*/ 307223 w 462380"/>
                    <a:gd name="connsiteY2" fmla="*/ 14094 h 920230"/>
                    <a:gd name="connsiteX3" fmla="*/ 353545 w 462380"/>
                    <a:gd name="connsiteY3" fmla="*/ 0 h 920230"/>
                    <a:gd name="connsiteX4" fmla="*/ 414684 w 462380"/>
                    <a:gd name="connsiteY4" fmla="*/ 75157 h 920230"/>
                    <a:gd name="connsiteX5" fmla="*/ 462380 w 462380"/>
                    <a:gd name="connsiteY5" fmla="*/ 113957 h 920230"/>
                    <a:gd name="connsiteX6" fmla="*/ 439818 w 462380"/>
                    <a:gd name="connsiteY6" fmla="*/ 219282 h 920230"/>
                    <a:gd name="connsiteX7" fmla="*/ 420067 w 462380"/>
                    <a:gd name="connsiteY7" fmla="*/ 405922 h 920230"/>
                    <a:gd name="connsiteX8" fmla="*/ 421406 w 462380"/>
                    <a:gd name="connsiteY8" fmla="*/ 469420 h 920230"/>
                    <a:gd name="connsiteX9" fmla="*/ 394567 w 462380"/>
                    <a:gd name="connsiteY9" fmla="*/ 525117 h 920230"/>
                    <a:gd name="connsiteX10" fmla="*/ 302113 w 462380"/>
                    <a:gd name="connsiteY10" fmla="*/ 882528 h 920230"/>
                    <a:gd name="connsiteX11" fmla="*/ 302546 w 462380"/>
                    <a:gd name="connsiteY11" fmla="*/ 920230 h 920230"/>
                    <a:gd name="connsiteX12" fmla="*/ 221778 w 462380"/>
                    <a:gd name="connsiteY12" fmla="*/ 877259 h 920230"/>
                    <a:gd name="connsiteX13" fmla="*/ 147332 w 462380"/>
                    <a:gd name="connsiteY13" fmla="*/ 817052 h 920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62380" h="920230">
                      <a:moveTo>
                        <a:pt x="147332" y="817052"/>
                      </a:moveTo>
                      <a:cubicBezTo>
                        <a:pt x="56303" y="727825"/>
                        <a:pt x="0" y="604560"/>
                        <a:pt x="0" y="468406"/>
                      </a:cubicBezTo>
                      <a:cubicBezTo>
                        <a:pt x="0" y="264174"/>
                        <a:pt x="126681" y="88944"/>
                        <a:pt x="307223" y="14094"/>
                      </a:cubicBezTo>
                      <a:lnTo>
                        <a:pt x="353545" y="0"/>
                      </a:lnTo>
                      <a:lnTo>
                        <a:pt x="414684" y="75157"/>
                      </a:lnTo>
                      <a:lnTo>
                        <a:pt x="462380" y="113957"/>
                      </a:lnTo>
                      <a:lnTo>
                        <a:pt x="439818" y="219282"/>
                      </a:lnTo>
                      <a:cubicBezTo>
                        <a:pt x="429284" y="281130"/>
                        <a:pt x="422701" y="343466"/>
                        <a:pt x="420067" y="405922"/>
                      </a:cubicBezTo>
                      <a:lnTo>
                        <a:pt x="421406" y="469420"/>
                      </a:lnTo>
                      <a:lnTo>
                        <a:pt x="394567" y="525117"/>
                      </a:lnTo>
                      <a:cubicBezTo>
                        <a:pt x="340194" y="653101"/>
                        <a:pt x="309067" y="776931"/>
                        <a:pt x="302113" y="882528"/>
                      </a:cubicBezTo>
                      <a:lnTo>
                        <a:pt x="302546" y="920230"/>
                      </a:lnTo>
                      <a:lnTo>
                        <a:pt x="221778" y="877259"/>
                      </a:lnTo>
                      <a:cubicBezTo>
                        <a:pt x="195017" y="859538"/>
                        <a:pt x="170089" y="839358"/>
                        <a:pt x="147332" y="817052"/>
                      </a:cubicBezTo>
                      <a:close/>
                    </a:path>
                  </a:pathLst>
                </a:cu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2B28156B-FB95-4473-9C9F-3A966A146BCB}"/>
                    </a:ext>
                  </a:extLst>
                </p:cNvPr>
                <p:cNvSpPr/>
                <p:nvPr/>
              </p:nvSpPr>
              <p:spPr>
                <a:xfrm rot="16200000">
                  <a:off x="3778507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2" name="円: 塗りつぶしなし 131">
                <a:extLst>
                  <a:ext uri="{FF2B5EF4-FFF2-40B4-BE49-F238E27FC236}">
                    <a16:creationId xmlns:a16="http://schemas.microsoft.com/office/drawing/2014/main" id="{A8E9A1D5-D58D-4B6A-8C94-D71205729797}"/>
                  </a:ext>
                </a:extLst>
              </p:cNvPr>
              <p:cNvSpPr/>
              <p:nvPr/>
            </p:nvSpPr>
            <p:spPr>
              <a:xfrm rot="18894682">
                <a:off x="4585212" y="1541823"/>
                <a:ext cx="672894" cy="414766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89F4A1BE-44C2-471C-850E-E8AEBBC26EED}"/>
                  </a:ext>
                </a:extLst>
              </p:cNvPr>
              <p:cNvGrpSpPr/>
              <p:nvPr/>
            </p:nvGrpSpPr>
            <p:grpSpPr>
              <a:xfrm>
                <a:off x="4231486" y="1653356"/>
                <a:ext cx="589580" cy="543243"/>
                <a:chOff x="1413071" y="1923580"/>
                <a:chExt cx="482990" cy="445030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AEBC839-6DA1-400B-AE5F-38A9292EEEF4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BC5CDB5-0DF4-4999-8061-8408A6CF9BC0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092FB83-C1AE-408E-B077-F152E42F1473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0D724FE3-579B-469F-8C65-1D9F7E6340E7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C0B7EB4-321E-4ECC-9949-E03A14C20E02}"/>
                  </a:ext>
                </a:extLst>
              </p:cNvPr>
              <p:cNvSpPr/>
              <p:nvPr/>
            </p:nvSpPr>
            <p:spPr>
              <a:xfrm rot="900000" flipH="1">
                <a:off x="5006845" y="146277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2E0FDD6-8456-4AF6-B425-CF16050C6993}"/>
                  </a:ext>
                </a:extLst>
              </p:cNvPr>
              <p:cNvSpPr/>
              <p:nvPr/>
            </p:nvSpPr>
            <p:spPr>
              <a:xfrm rot="900000" flipH="1">
                <a:off x="5029135" y="153237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DF6D1DF-2449-4395-AD81-B942B6A332AF}"/>
                </a:ext>
              </a:extLst>
            </p:cNvPr>
            <p:cNvSpPr/>
            <p:nvPr/>
          </p:nvSpPr>
          <p:spPr>
            <a:xfrm rot="15300000">
              <a:off x="4467832" y="1460303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A6BC2F4-AE30-4F03-B0B0-443A5681407A}"/>
              </a:ext>
            </a:extLst>
          </p:cNvPr>
          <p:cNvGrpSpPr/>
          <p:nvPr/>
        </p:nvGrpSpPr>
        <p:grpSpPr>
          <a:xfrm>
            <a:off x="7166064" y="766491"/>
            <a:ext cx="1360723" cy="2773633"/>
            <a:chOff x="7166064" y="766491"/>
            <a:chExt cx="1360723" cy="2773633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A95A53B2-6325-42A8-9391-BF2B12A581B0}"/>
                </a:ext>
              </a:extLst>
            </p:cNvPr>
            <p:cNvGrpSpPr/>
            <p:nvPr/>
          </p:nvGrpSpPr>
          <p:grpSpPr>
            <a:xfrm>
              <a:off x="7166064" y="1942176"/>
              <a:ext cx="854307" cy="1333694"/>
              <a:chOff x="7143260" y="1825152"/>
              <a:chExt cx="854307" cy="1333694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3BF6250-2048-4F8A-9D50-C1724D7A5FC3}"/>
                  </a:ext>
                </a:extLst>
              </p:cNvPr>
              <p:cNvGrpSpPr/>
              <p:nvPr/>
            </p:nvGrpSpPr>
            <p:grpSpPr>
              <a:xfrm rot="19800000">
                <a:off x="7181687" y="1825152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D6842A30-F6BE-47B8-A5F1-33E0A789031E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0A19DD25-7B15-4EA3-BB71-F65565D5FB10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723217B5-E6BB-4305-81B0-725B665A1E06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75CB0B75-7AAF-4F55-B2B2-06FFC1F00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77" name="円/楕円 27">
                      <a:extLst>
                        <a:ext uri="{FF2B5EF4-FFF2-40B4-BE49-F238E27FC236}">
                          <a16:creationId xmlns:a16="http://schemas.microsoft.com/office/drawing/2014/main" id="{2E704BD8-9733-4245-B4C0-FE7B85933415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78" name="四角形: 角を丸くする 377">
                      <a:extLst>
                        <a:ext uri="{FF2B5EF4-FFF2-40B4-BE49-F238E27FC236}">
                          <a16:creationId xmlns:a16="http://schemas.microsoft.com/office/drawing/2014/main" id="{CD4140B3-4420-469E-B028-C8066AE5E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四角形: 角を丸くする 380">
                      <a:extLst>
                        <a:ext uri="{FF2B5EF4-FFF2-40B4-BE49-F238E27FC236}">
                          <a16:creationId xmlns:a16="http://schemas.microsoft.com/office/drawing/2014/main" id="{3458F384-35CD-440C-B860-2AB69C0849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2" name="四角形: 角を丸くする 381">
                      <a:extLst>
                        <a:ext uri="{FF2B5EF4-FFF2-40B4-BE49-F238E27FC236}">
                          <a16:creationId xmlns:a16="http://schemas.microsoft.com/office/drawing/2014/main" id="{2635DB0C-BBA8-45BC-88EB-92496D248C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四角形: 角を丸くする 382">
                      <a:extLst>
                        <a:ext uri="{FF2B5EF4-FFF2-40B4-BE49-F238E27FC236}">
                          <a16:creationId xmlns:a16="http://schemas.microsoft.com/office/drawing/2014/main" id="{809E920C-912D-45FD-B7E9-24207091D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34507D2D-8E49-40B9-9190-6FC5A389D29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FF9E322A-5D65-4253-BEEE-A10BA5FE0BE9}"/>
                  </a:ext>
                </a:extLst>
              </p:cNvPr>
              <p:cNvGrpSpPr/>
              <p:nvPr/>
            </p:nvGrpSpPr>
            <p:grpSpPr>
              <a:xfrm rot="1800000">
                <a:off x="7143260" y="2433148"/>
                <a:ext cx="854307" cy="545820"/>
                <a:chOff x="7185218" y="2813813"/>
                <a:chExt cx="854307" cy="545820"/>
              </a:xfrm>
            </p:grpSpPr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5736BE91-9BC1-43AF-8D4B-2AC2519B0A96}"/>
                    </a:ext>
                  </a:extLst>
                </p:cNvPr>
                <p:cNvSpPr/>
                <p:nvPr/>
              </p:nvSpPr>
              <p:spPr>
                <a:xfrm rot="18113946">
                  <a:off x="7109546" y="2898311"/>
                  <a:ext cx="258327" cy="89331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片側の 2 つの角を丸めた四角形 92">
                  <a:extLst>
                    <a:ext uri="{FF2B5EF4-FFF2-40B4-BE49-F238E27FC236}">
                      <a16:creationId xmlns:a16="http://schemas.microsoft.com/office/drawing/2014/main" id="{FD81E058-A6B0-49DC-87C4-BD10B2AEABCC}"/>
                    </a:ext>
                  </a:extLst>
                </p:cNvPr>
                <p:cNvSpPr/>
                <p:nvPr/>
              </p:nvSpPr>
              <p:spPr>
                <a:xfrm rot="7154429" flipH="1">
                  <a:off x="7430623" y="2750731"/>
                  <a:ext cx="363497" cy="854307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852A09-A1C0-42C3-AE5A-FA632235682C}"/>
                </a:ext>
              </a:extLst>
            </p:cNvPr>
            <p:cNvGrpSpPr/>
            <p:nvPr/>
          </p:nvGrpSpPr>
          <p:grpSpPr>
            <a:xfrm>
              <a:off x="7258808" y="766491"/>
              <a:ext cx="1267979" cy="2773633"/>
              <a:chOff x="7258808" y="766491"/>
              <a:chExt cx="1267979" cy="2773633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6B08A153-7B21-407A-BD3A-DE1F247493AF}"/>
                  </a:ext>
                </a:extLst>
              </p:cNvPr>
              <p:cNvGrpSpPr/>
              <p:nvPr/>
            </p:nvGrpSpPr>
            <p:grpSpPr>
              <a:xfrm>
                <a:off x="7331393" y="766491"/>
                <a:ext cx="1195394" cy="2773633"/>
                <a:chOff x="6554153" y="766491"/>
                <a:chExt cx="1195394" cy="2773633"/>
              </a:xfrm>
            </p:grpSpPr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274A3CB-69FA-4182-B63F-03D4978EADA7}"/>
                    </a:ext>
                  </a:extLst>
                </p:cNvPr>
                <p:cNvSpPr/>
                <p:nvPr/>
              </p:nvSpPr>
              <p:spPr>
                <a:xfrm>
                  <a:off x="6580087" y="831474"/>
                  <a:ext cx="908330" cy="766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1E354886-3001-4B37-9006-F38A6F383AB0}"/>
                    </a:ext>
                  </a:extLst>
                </p:cNvPr>
                <p:cNvSpPr/>
                <p:nvPr/>
              </p:nvSpPr>
              <p:spPr>
                <a:xfrm>
                  <a:off x="7049206" y="18886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1CD8954-ED65-4B4D-AB0A-97750FB2CFCF}"/>
                    </a:ext>
                  </a:extLst>
                </p:cNvPr>
                <p:cNvSpPr/>
                <p:nvPr/>
              </p:nvSpPr>
              <p:spPr>
                <a:xfrm>
                  <a:off x="7066312" y="19161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4BB9CF09-859C-4E17-A214-11ECE2201E7D}"/>
                    </a:ext>
                  </a:extLst>
                </p:cNvPr>
                <p:cNvGrpSpPr/>
                <p:nvPr/>
              </p:nvGrpSpPr>
              <p:grpSpPr>
                <a:xfrm>
                  <a:off x="6778438" y="2135125"/>
                  <a:ext cx="841562" cy="1404999"/>
                  <a:chOff x="6840350" y="2135125"/>
                  <a:chExt cx="717738" cy="1404999"/>
                </a:xfrm>
              </p:grpSpPr>
              <p:sp>
                <p:nvSpPr>
                  <p:cNvPr id="356" name="台形 731">
                    <a:extLst>
                      <a:ext uri="{FF2B5EF4-FFF2-40B4-BE49-F238E27FC236}">
                        <a16:creationId xmlns:a16="http://schemas.microsoft.com/office/drawing/2014/main" id="{73A26EEB-7B1B-4E5D-A069-66EB8FE64CEE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72219" y="2360467"/>
                    <a:ext cx="71892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台形 356">
                    <a:extLst>
                      <a:ext uri="{FF2B5EF4-FFF2-40B4-BE49-F238E27FC236}">
                        <a16:creationId xmlns:a16="http://schemas.microsoft.com/office/drawing/2014/main" id="{9C642579-F9DA-40EF-8A4C-49575416EC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910405" y="2232195"/>
                    <a:ext cx="166330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台形 53">
                    <a:extLst>
                      <a:ext uri="{FF2B5EF4-FFF2-40B4-BE49-F238E27FC236}">
                        <a16:creationId xmlns:a16="http://schemas.microsoft.com/office/drawing/2014/main" id="{464218D4-BC38-4A01-B538-3C2EA104FD8C}"/>
                      </a:ext>
                    </a:extLst>
                  </p:cNvPr>
                  <p:cNvSpPr/>
                  <p:nvPr/>
                </p:nvSpPr>
                <p:spPr>
                  <a:xfrm>
                    <a:off x="6962045" y="2135125"/>
                    <a:ext cx="430716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7D9889B-61AF-43CC-A46E-D20582E9CCC6}"/>
                      </a:ext>
                    </a:extLst>
                  </p:cNvPr>
                  <p:cNvSpPr/>
                  <p:nvPr/>
                </p:nvSpPr>
                <p:spPr>
                  <a:xfrm>
                    <a:off x="6856818" y="2228546"/>
                    <a:ext cx="701270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CD9E2DC9-D443-4B4A-9150-F8C1B6AEEE8F}"/>
                      </a:ext>
                    </a:extLst>
                  </p:cNvPr>
                  <p:cNvSpPr/>
                  <p:nvPr/>
                </p:nvSpPr>
                <p:spPr>
                  <a:xfrm>
                    <a:off x="7082300" y="2394236"/>
                    <a:ext cx="172928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61160F67-07C1-480B-A5D7-94C7553A5567}"/>
                      </a:ext>
                    </a:extLst>
                  </p:cNvPr>
                  <p:cNvSpPr/>
                  <p:nvPr/>
                </p:nvSpPr>
                <p:spPr>
                  <a:xfrm flipH="1">
                    <a:off x="7121665" y="2336799"/>
                    <a:ext cx="31335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フリーフォーム: 図形 7">
                    <a:extLst>
                      <a:ext uri="{FF2B5EF4-FFF2-40B4-BE49-F238E27FC236}">
                        <a16:creationId xmlns:a16="http://schemas.microsoft.com/office/drawing/2014/main" id="{BE426A41-5993-4E91-B8FA-A40D2CFC44AB}"/>
                      </a:ext>
                    </a:extLst>
                  </p:cNvPr>
                  <p:cNvSpPr/>
                  <p:nvPr/>
                </p:nvSpPr>
                <p:spPr>
                  <a:xfrm>
                    <a:off x="6853827" y="2158999"/>
                    <a:ext cx="562973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87DAFF75-AC94-4E1D-9A1A-C9543072247E}"/>
                      </a:ext>
                    </a:extLst>
                  </p:cNvPr>
                  <p:cNvSpPr/>
                  <p:nvPr/>
                </p:nvSpPr>
                <p:spPr>
                  <a:xfrm>
                    <a:off x="6840350" y="3351530"/>
                    <a:ext cx="45719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FE46946E-FF93-4E9F-88F0-D16A09A6AA4B}"/>
                    </a:ext>
                  </a:extLst>
                </p:cNvPr>
                <p:cNvSpPr/>
                <p:nvPr/>
              </p:nvSpPr>
              <p:spPr>
                <a:xfrm>
                  <a:off x="6554153" y="927572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AC30180D-7139-46EA-BB84-5E108981BA23}"/>
                    </a:ext>
                  </a:extLst>
                </p:cNvPr>
                <p:cNvSpPr/>
                <p:nvPr/>
              </p:nvSpPr>
              <p:spPr>
                <a:xfrm rot="16200000">
                  <a:off x="6752158" y="1170073"/>
                  <a:ext cx="52558" cy="242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9F840A0-FA22-407B-8F50-1C4C4A7A6D14}"/>
                    </a:ext>
                  </a:extLst>
                </p:cNvPr>
                <p:cNvSpPr/>
                <p:nvPr/>
              </p:nvSpPr>
              <p:spPr>
                <a:xfrm rot="2700000">
                  <a:off x="6775209" y="893183"/>
                  <a:ext cx="1101030" cy="847646"/>
                </a:xfrm>
                <a:custGeom>
                  <a:avLst/>
                  <a:gdLst>
                    <a:gd name="connsiteX0" fmla="*/ 161242 w 1101030"/>
                    <a:gd name="connsiteY0" fmla="*/ 139564 h 847646"/>
                    <a:gd name="connsiteX1" fmla="*/ 550515 w 1101030"/>
                    <a:gd name="connsiteY1" fmla="*/ 0 h 847646"/>
                    <a:gd name="connsiteX2" fmla="*/ 1101030 w 1101030"/>
                    <a:gd name="connsiteY2" fmla="*/ 476501 h 847646"/>
                    <a:gd name="connsiteX3" fmla="*/ 939788 w 1101030"/>
                    <a:gd name="connsiteY3" fmla="*/ 813438 h 847646"/>
                    <a:gd name="connsiteX4" fmla="*/ 891888 w 1101030"/>
                    <a:gd name="connsiteY4" fmla="*/ 847646 h 847646"/>
                    <a:gd name="connsiteX5" fmla="*/ 855634 w 1101030"/>
                    <a:gd name="connsiteY5" fmla="*/ 774771 h 847646"/>
                    <a:gd name="connsiteX6" fmla="*/ 714120 w 1101030"/>
                    <a:gd name="connsiteY6" fmla="*/ 592892 h 847646"/>
                    <a:gd name="connsiteX7" fmla="*/ 41884 w 1101030"/>
                    <a:gd name="connsiteY7" fmla="*/ 434306 h 847646"/>
                    <a:gd name="connsiteX8" fmla="*/ 1605 w 1101030"/>
                    <a:gd name="connsiteY8" fmla="*/ 490280 h 847646"/>
                    <a:gd name="connsiteX9" fmla="*/ 0 w 1101030"/>
                    <a:gd name="connsiteY9" fmla="*/ 476501 h 847646"/>
                    <a:gd name="connsiteX10" fmla="*/ 161242 w 1101030"/>
                    <a:gd name="connsiteY10" fmla="*/ 139564 h 8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01030" h="847646">
                      <a:moveTo>
                        <a:pt x="161242" y="139564"/>
                      </a:moveTo>
                      <a:cubicBezTo>
                        <a:pt x="260866" y="53334"/>
                        <a:pt x="398495" y="0"/>
                        <a:pt x="550515" y="0"/>
                      </a:cubicBezTo>
                      <a:cubicBezTo>
                        <a:pt x="854556" y="0"/>
                        <a:pt x="1101030" y="213337"/>
                        <a:pt x="1101030" y="476501"/>
                      </a:cubicBezTo>
                      <a:cubicBezTo>
                        <a:pt x="1101030" y="608083"/>
                        <a:pt x="1039412" y="727208"/>
                        <a:pt x="939788" y="813438"/>
                      </a:cubicBezTo>
                      <a:lnTo>
                        <a:pt x="891888" y="847646"/>
                      </a:lnTo>
                      <a:lnTo>
                        <a:pt x="855634" y="774771"/>
                      </a:lnTo>
                      <a:cubicBezTo>
                        <a:pt x="818931" y="712076"/>
                        <a:pt x="771476" y="650248"/>
                        <a:pt x="714120" y="592892"/>
                      </a:cubicBezTo>
                      <a:cubicBezTo>
                        <a:pt x="484695" y="363467"/>
                        <a:pt x="183725" y="292465"/>
                        <a:pt x="41884" y="434306"/>
                      </a:cubicBezTo>
                      <a:lnTo>
                        <a:pt x="1605" y="490280"/>
                      </a:lnTo>
                      <a:lnTo>
                        <a:pt x="0" y="476501"/>
                      </a:lnTo>
                      <a:cubicBezTo>
                        <a:pt x="0" y="344919"/>
                        <a:pt x="61619" y="225794"/>
                        <a:pt x="161242" y="1395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8230ED5-7AA5-4A6E-A3D6-01B24C6F3E59}"/>
                  </a:ext>
                </a:extLst>
              </p:cNvPr>
              <p:cNvSpPr/>
              <p:nvPr/>
            </p:nvSpPr>
            <p:spPr>
              <a:xfrm>
                <a:off x="7258808" y="1474257"/>
                <a:ext cx="901961" cy="679836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AFCA748-01E9-4CFC-A6A0-9778DE2FF24D}"/>
                </a:ext>
              </a:extLst>
            </p:cNvPr>
            <p:cNvSpPr/>
            <p:nvPr/>
          </p:nvSpPr>
          <p:spPr>
            <a:xfrm rot="15300000">
              <a:off x="7458901" y="1475477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8ADF384-DF21-4D59-A079-CC1CB8A4631A}"/>
                </a:ext>
              </a:extLst>
            </p:cNvPr>
            <p:cNvSpPr/>
            <p:nvPr/>
          </p:nvSpPr>
          <p:spPr>
            <a:xfrm rot="5400000">
              <a:off x="778013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B431B2CC-BDB3-46AD-9311-25744F3289C5}"/>
                </a:ext>
              </a:extLst>
            </p:cNvPr>
            <p:cNvSpPr/>
            <p:nvPr/>
          </p:nvSpPr>
          <p:spPr>
            <a:xfrm>
              <a:off x="734915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B3FDEFE-3EE6-4B99-A28D-35AE6018B7A2}"/>
                </a:ext>
              </a:extLst>
            </p:cNvPr>
            <p:cNvSpPr/>
            <p:nvPr/>
          </p:nvSpPr>
          <p:spPr>
            <a:xfrm rot="900000" flipH="1">
              <a:off x="7983256" y="14703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607D005-855C-4222-8A5F-E5E8E971885C}"/>
                </a:ext>
              </a:extLst>
            </p:cNvPr>
            <p:cNvSpPr/>
            <p:nvPr/>
          </p:nvSpPr>
          <p:spPr>
            <a:xfrm rot="900000" flipH="1">
              <a:off x="8005546" y="15399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321DFB7-E32B-4D61-BD59-93063C0D1CE1}"/>
              </a:ext>
            </a:extLst>
          </p:cNvPr>
          <p:cNvGrpSpPr/>
          <p:nvPr/>
        </p:nvGrpSpPr>
        <p:grpSpPr>
          <a:xfrm>
            <a:off x="1413882" y="3679808"/>
            <a:ext cx="1288713" cy="2768428"/>
            <a:chOff x="1413882" y="3679808"/>
            <a:chExt cx="1288713" cy="2768428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6F77C733-F0C5-4A83-BCDC-EE4EF7F1B470}"/>
                </a:ext>
              </a:extLst>
            </p:cNvPr>
            <p:cNvGrpSpPr/>
            <p:nvPr/>
          </p:nvGrpSpPr>
          <p:grpSpPr>
            <a:xfrm rot="19800000">
              <a:off x="1416748" y="4901973"/>
              <a:ext cx="448257" cy="1333694"/>
              <a:chOff x="2342612" y="5076906"/>
              <a:chExt cx="448257" cy="1333694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2584D8EF-D135-41D9-A91D-9ABE9B07B1A3}"/>
                  </a:ext>
                </a:extLst>
              </p:cNvPr>
              <p:cNvSpPr/>
              <p:nvPr/>
            </p:nvSpPr>
            <p:spPr>
              <a:xfrm>
                <a:off x="2344124" y="5207961"/>
                <a:ext cx="368282" cy="1202639"/>
              </a:xfrm>
              <a:custGeom>
                <a:avLst/>
                <a:gdLst>
                  <a:gd name="connsiteX0" fmla="*/ 48100 w 368282"/>
                  <a:gd name="connsiteY0" fmla="*/ 0 h 1202639"/>
                  <a:gd name="connsiteX1" fmla="*/ 320182 w 368282"/>
                  <a:gd name="connsiteY1" fmla="*/ 0 h 1202639"/>
                  <a:gd name="connsiteX2" fmla="*/ 368282 w 368282"/>
                  <a:gd name="connsiteY2" fmla="*/ 48100 h 1202639"/>
                  <a:gd name="connsiteX3" fmla="*/ 368282 w 368282"/>
                  <a:gd name="connsiteY3" fmla="*/ 144298 h 1202639"/>
                  <a:gd name="connsiteX4" fmla="*/ 326018 w 368282"/>
                  <a:gd name="connsiteY4" fmla="*/ 246333 h 1202639"/>
                  <a:gd name="connsiteX5" fmla="*/ 298027 w 368282"/>
                  <a:gd name="connsiteY5" fmla="*/ 265205 h 1202639"/>
                  <a:gd name="connsiteX6" fmla="*/ 336796 w 368282"/>
                  <a:gd name="connsiteY6" fmla="*/ 1057068 h 1202639"/>
                  <a:gd name="connsiteX7" fmla="*/ 191225 w 368282"/>
                  <a:gd name="connsiteY7" fmla="*/ 1202639 h 1202639"/>
                  <a:gd name="connsiteX8" fmla="*/ 45654 w 368282"/>
                  <a:gd name="connsiteY8" fmla="*/ 1057068 h 1202639"/>
                  <a:gd name="connsiteX9" fmla="*/ 83970 w 368282"/>
                  <a:gd name="connsiteY9" fmla="*/ 274452 h 1202639"/>
                  <a:gd name="connsiteX10" fmla="*/ 42264 w 368282"/>
                  <a:gd name="connsiteY10" fmla="*/ 246333 h 1202639"/>
                  <a:gd name="connsiteX11" fmla="*/ 0 w 368282"/>
                  <a:gd name="connsiteY11" fmla="*/ 144298 h 1202639"/>
                  <a:gd name="connsiteX12" fmla="*/ 0 w 368282"/>
                  <a:gd name="connsiteY12" fmla="*/ 48100 h 1202639"/>
                  <a:gd name="connsiteX13" fmla="*/ 48100 w 368282"/>
                  <a:gd name="connsiteY13" fmla="*/ 0 h 1202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8282" h="1202639">
                    <a:moveTo>
                      <a:pt x="48100" y="0"/>
                    </a:moveTo>
                    <a:lnTo>
                      <a:pt x="320182" y="0"/>
                    </a:lnTo>
                    <a:cubicBezTo>
                      <a:pt x="346747" y="0"/>
                      <a:pt x="368282" y="21535"/>
                      <a:pt x="368282" y="48100"/>
                    </a:cubicBezTo>
                    <a:lnTo>
                      <a:pt x="368282" y="144298"/>
                    </a:lnTo>
                    <a:cubicBezTo>
                      <a:pt x="368282" y="184145"/>
                      <a:pt x="352131" y="220220"/>
                      <a:pt x="326018" y="246333"/>
                    </a:cubicBezTo>
                    <a:lnTo>
                      <a:pt x="298027" y="265205"/>
                    </a:lnTo>
                    <a:lnTo>
                      <a:pt x="336796" y="1057068"/>
                    </a:lnTo>
                    <a:cubicBezTo>
                      <a:pt x="336796" y="1137465"/>
                      <a:pt x="271622" y="1202639"/>
                      <a:pt x="191225" y="1202639"/>
                    </a:cubicBezTo>
                    <a:cubicBezTo>
                      <a:pt x="110828" y="1202639"/>
                      <a:pt x="45654" y="1137465"/>
                      <a:pt x="45654" y="1057068"/>
                    </a:cubicBezTo>
                    <a:lnTo>
                      <a:pt x="83970" y="274452"/>
                    </a:lnTo>
                    <a:lnTo>
                      <a:pt x="42264" y="246333"/>
                    </a:lnTo>
                    <a:cubicBezTo>
                      <a:pt x="16151" y="220220"/>
                      <a:pt x="0" y="184145"/>
                      <a:pt x="0" y="144298"/>
                    </a:cubicBezTo>
                    <a:lnTo>
                      <a:pt x="0" y="48100"/>
                    </a:lnTo>
                    <a:cubicBezTo>
                      <a:pt x="0" y="21535"/>
                      <a:pt x="21535" y="0"/>
                      <a:pt x="481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A31C1F98-A4EA-4714-BD22-9436FDDF46CF}"/>
                  </a:ext>
                </a:extLst>
              </p:cNvPr>
              <p:cNvGrpSpPr/>
              <p:nvPr/>
            </p:nvGrpSpPr>
            <p:grpSpPr>
              <a:xfrm>
                <a:off x="2342612" y="5076906"/>
                <a:ext cx="448257" cy="345811"/>
                <a:chOff x="2309680" y="4367894"/>
                <a:chExt cx="481190" cy="371217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52A930F0-7079-4E4D-98C9-EB8E4B7BBA91}"/>
                    </a:ext>
                  </a:extLst>
                </p:cNvPr>
                <p:cNvGrpSpPr/>
                <p:nvPr/>
              </p:nvGrpSpPr>
              <p:grpSpPr>
                <a:xfrm>
                  <a:off x="23096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1B32DBB2-B9D5-4EC3-B3F0-6E601DC7D3DA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6" name="円/楕円 27">
                    <a:extLst>
                      <a:ext uri="{FF2B5EF4-FFF2-40B4-BE49-F238E27FC236}">
                        <a16:creationId xmlns:a16="http://schemas.microsoft.com/office/drawing/2014/main" id="{3EA41E22-A58D-4FFD-9079-781C279F38AB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7" name="四角形: 角を丸くする 336">
                    <a:extLst>
                      <a:ext uri="{FF2B5EF4-FFF2-40B4-BE49-F238E27FC236}">
                        <a16:creationId xmlns:a16="http://schemas.microsoft.com/office/drawing/2014/main" id="{F69DC225-A883-4551-87DD-AC00BE96440F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角を丸くする 337">
                    <a:extLst>
                      <a:ext uri="{FF2B5EF4-FFF2-40B4-BE49-F238E27FC236}">
                        <a16:creationId xmlns:a16="http://schemas.microsoft.com/office/drawing/2014/main" id="{8F033190-26D8-4C09-BAE9-A1ACDA9B011D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四角形: 角を丸くする 338">
                    <a:extLst>
                      <a:ext uri="{FF2B5EF4-FFF2-40B4-BE49-F238E27FC236}">
                        <a16:creationId xmlns:a16="http://schemas.microsoft.com/office/drawing/2014/main" id="{937A6AC3-1AF4-4AF1-9839-84D2319A4B22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角を丸くする 339">
                    <a:extLst>
                      <a:ext uri="{FF2B5EF4-FFF2-40B4-BE49-F238E27FC236}">
                        <a16:creationId xmlns:a16="http://schemas.microsoft.com/office/drawing/2014/main" id="{DE8A7730-FD48-434D-BF6F-BF6D87D78AC2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6F5586E8-1FBB-40E7-A107-E83675DB87E4}"/>
                    </a:ext>
                  </a:extLst>
                </p:cNvPr>
                <p:cNvSpPr/>
                <p:nvPr/>
              </p:nvSpPr>
              <p:spPr>
                <a:xfrm rot="18900000">
                  <a:off x="25290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03168C6-1440-4E98-9C37-D106A249DB2A}"/>
                </a:ext>
              </a:extLst>
            </p:cNvPr>
            <p:cNvGrpSpPr/>
            <p:nvPr/>
          </p:nvGrpSpPr>
          <p:grpSpPr>
            <a:xfrm>
              <a:off x="1413882" y="3679808"/>
              <a:ext cx="1288713" cy="2768428"/>
              <a:chOff x="1413882" y="3679808"/>
              <a:chExt cx="1288713" cy="2768428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6A65C54-4EE8-46EB-B622-7130FA87A23B}"/>
                  </a:ext>
                </a:extLst>
              </p:cNvPr>
              <p:cNvGrpSpPr/>
              <p:nvPr/>
            </p:nvGrpSpPr>
            <p:grpSpPr>
              <a:xfrm>
                <a:off x="1426602" y="3679808"/>
                <a:ext cx="1275993" cy="2768428"/>
                <a:chOff x="649362" y="3679808"/>
                <a:chExt cx="1275993" cy="2768428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B2AADCE-106B-451F-8637-4AD1D6B77AEF}"/>
                    </a:ext>
                  </a:extLst>
                </p:cNvPr>
                <p:cNvSpPr/>
                <p:nvPr/>
              </p:nvSpPr>
              <p:spPr>
                <a:xfrm>
                  <a:off x="1191331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EAD16DEA-5F45-4351-8B6C-20E6A88C6503}"/>
                    </a:ext>
                  </a:extLst>
                </p:cNvPr>
                <p:cNvSpPr/>
                <p:nvPr/>
              </p:nvSpPr>
              <p:spPr>
                <a:xfrm>
                  <a:off x="1208437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94C8C7FD-8A55-41BE-A9FD-3B816EB95378}"/>
                    </a:ext>
                  </a:extLst>
                </p:cNvPr>
                <p:cNvSpPr/>
                <p:nvPr/>
              </p:nvSpPr>
              <p:spPr>
                <a:xfrm>
                  <a:off x="694185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四角形: 上の 2 つの角を丸める 397">
                  <a:extLst>
                    <a:ext uri="{FF2B5EF4-FFF2-40B4-BE49-F238E27FC236}">
                      <a16:creationId xmlns:a16="http://schemas.microsoft.com/office/drawing/2014/main" id="{0C0279DD-6BA3-4545-BB80-7F40E66E8150}"/>
                    </a:ext>
                  </a:extLst>
                </p:cNvPr>
                <p:cNvSpPr/>
                <p:nvPr/>
              </p:nvSpPr>
              <p:spPr>
                <a:xfrm>
                  <a:off x="911225" y="5150699"/>
                  <a:ext cx="824886" cy="1292290"/>
                </a:xfrm>
                <a:prstGeom prst="round2SameRect">
                  <a:avLst>
                    <a:gd name="adj1" fmla="val 38067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E5946861-742D-4500-AB6B-24CAF6072856}"/>
                    </a:ext>
                  </a:extLst>
                </p:cNvPr>
                <p:cNvSpPr/>
                <p:nvPr/>
              </p:nvSpPr>
              <p:spPr>
                <a:xfrm>
                  <a:off x="1266951" y="5873749"/>
                  <a:ext cx="205426" cy="574487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F7208A82-BE43-4C1E-A157-885E557CEEF3}"/>
                    </a:ext>
                  </a:extLst>
                </p:cNvPr>
                <p:cNvSpPr/>
                <p:nvPr/>
              </p:nvSpPr>
              <p:spPr>
                <a:xfrm>
                  <a:off x="1178050" y="5251450"/>
                  <a:ext cx="307849" cy="7110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E686FA0-3425-4F34-A4B8-F98F5DF260A7}"/>
                    </a:ext>
                  </a:extLst>
                </p:cNvPr>
                <p:cNvSpPr/>
                <p:nvPr/>
              </p:nvSpPr>
              <p:spPr>
                <a:xfrm>
                  <a:off x="1298973" y="5925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B01387C3-4D08-4247-B3DE-1F3A90C85403}"/>
                    </a:ext>
                  </a:extLst>
                </p:cNvPr>
                <p:cNvSpPr/>
                <p:nvPr/>
              </p:nvSpPr>
              <p:spPr>
                <a:xfrm>
                  <a:off x="1205795" y="5215402"/>
                  <a:ext cx="381325" cy="717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430C21E-93EF-4D82-949C-EAB86F099C7C}"/>
                    </a:ext>
                  </a:extLst>
                </p:cNvPr>
                <p:cNvSpPr/>
                <p:nvPr/>
              </p:nvSpPr>
              <p:spPr>
                <a:xfrm>
                  <a:off x="948101" y="5433346"/>
                  <a:ext cx="10181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アーチ 566">
                  <a:extLst>
                    <a:ext uri="{FF2B5EF4-FFF2-40B4-BE49-F238E27FC236}">
                      <a16:creationId xmlns:a16="http://schemas.microsoft.com/office/drawing/2014/main" id="{9A62E485-3CF4-45FA-9F4B-4E92D4BEDA41}"/>
                    </a:ext>
                  </a:extLst>
                </p:cNvPr>
                <p:cNvSpPr/>
                <p:nvPr/>
              </p:nvSpPr>
              <p:spPr>
                <a:xfrm rot="10800000">
                  <a:off x="808608" y="4153584"/>
                  <a:ext cx="262943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8AE8AB9E-8823-47B9-A058-C909BFC77413}"/>
                    </a:ext>
                  </a:extLst>
                </p:cNvPr>
                <p:cNvSpPr/>
                <p:nvPr/>
              </p:nvSpPr>
              <p:spPr>
                <a:xfrm>
                  <a:off x="696502" y="3813223"/>
                  <a:ext cx="1228853" cy="841686"/>
                </a:xfrm>
                <a:custGeom>
                  <a:avLst/>
                  <a:gdLst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862567 w 1228853"/>
                    <a:gd name="connsiteY19" fmla="*/ 827124 h 841686"/>
                    <a:gd name="connsiteX20" fmla="*/ 707976 w 1228853"/>
                    <a:gd name="connsiteY20" fmla="*/ 783211 h 841686"/>
                    <a:gd name="connsiteX21" fmla="*/ 672660 w 1228853"/>
                    <a:gd name="connsiteY21" fmla="*/ 569577 h 841686"/>
                    <a:gd name="connsiteX22" fmla="*/ 617455 w 1228853"/>
                    <a:gd name="connsiteY22" fmla="*/ 382063 h 841686"/>
                    <a:gd name="connsiteX23" fmla="*/ 579196 w 1228853"/>
                    <a:gd name="connsiteY23" fmla="*/ 336803 h 841686"/>
                    <a:gd name="connsiteX24" fmla="*/ 578979 w 1228853"/>
                    <a:gd name="connsiteY24" fmla="*/ 336021 h 841686"/>
                    <a:gd name="connsiteX25" fmla="*/ 548543 w 1228853"/>
                    <a:gd name="connsiteY25" fmla="*/ 321808 h 841686"/>
                    <a:gd name="connsiteX26" fmla="*/ 371930 w 1228853"/>
                    <a:gd name="connsiteY26" fmla="*/ 380420 h 841686"/>
                    <a:gd name="connsiteX27" fmla="*/ 329303 w 1228853"/>
                    <a:gd name="connsiteY27" fmla="*/ 421041 h 841686"/>
                    <a:gd name="connsiteX28" fmla="*/ 292982 w 1228853"/>
                    <a:gd name="connsiteY28" fmla="*/ 432402 h 841686"/>
                    <a:gd name="connsiteX29" fmla="*/ 269675 w 1228853"/>
                    <a:gd name="connsiteY29" fmla="*/ 430285 h 841686"/>
                    <a:gd name="connsiteX30" fmla="*/ 266627 w 1228853"/>
                    <a:gd name="connsiteY30" fmla="*/ 431816 h 841686"/>
                    <a:gd name="connsiteX31" fmla="*/ 181371 w 1228853"/>
                    <a:gd name="connsiteY31" fmla="*/ 393882 h 841686"/>
                    <a:gd name="connsiteX32" fmla="*/ 96116 w 1228853"/>
                    <a:gd name="connsiteY32" fmla="*/ 431816 h 841686"/>
                    <a:gd name="connsiteX33" fmla="*/ 93068 w 1228853"/>
                    <a:gd name="connsiteY33" fmla="*/ 430285 h 841686"/>
                    <a:gd name="connsiteX34" fmla="*/ 33441 w 1228853"/>
                    <a:gd name="connsiteY34" fmla="*/ 421041 h 841686"/>
                    <a:gd name="connsiteX35" fmla="*/ 0 w 1228853"/>
                    <a:gd name="connsiteY35" fmla="*/ 389174 h 841686"/>
                    <a:gd name="connsiteX36" fmla="*/ 5335 w 1228853"/>
                    <a:gd name="connsiteY36" fmla="*/ 365156 h 841686"/>
                    <a:gd name="connsiteX37" fmla="*/ 77723 w 1228853"/>
                    <a:gd name="connsiteY37" fmla="*/ 297573 h 841686"/>
                    <a:gd name="connsiteX38" fmla="*/ 78501 w 1228853"/>
                    <a:gd name="connsiteY38" fmla="*/ 294736 h 841686"/>
                    <a:gd name="connsiteX39" fmla="*/ 114710 w 1228853"/>
                    <a:gd name="connsiteY39" fmla="*/ 140146 h 841686"/>
                    <a:gd name="connsiteX40" fmla="*/ 290864 w 1228853"/>
                    <a:gd name="connsiteY40" fmla="*/ 104829 h 841686"/>
                    <a:gd name="connsiteX41" fmla="*/ 445483 w 1228853"/>
                    <a:gd name="connsiteY41" fmla="*/ 49624 h 841686"/>
                    <a:gd name="connsiteX42" fmla="*/ 482803 w 1228853"/>
                    <a:gd name="connsiteY42" fmla="*/ 11365 h 841686"/>
                    <a:gd name="connsiteX43" fmla="*/ 514601 w 1228853"/>
                    <a:gd name="connsiteY43" fmla="*/ 664 h 841686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672660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734573 w 1228853"/>
                    <a:gd name="connsiteY19" fmla="*/ 569577 h 841686"/>
                    <a:gd name="connsiteX20" fmla="*/ 617455 w 1228853"/>
                    <a:gd name="connsiteY20" fmla="*/ 382063 h 841686"/>
                    <a:gd name="connsiteX21" fmla="*/ 579196 w 1228853"/>
                    <a:gd name="connsiteY21" fmla="*/ 336803 h 841686"/>
                    <a:gd name="connsiteX22" fmla="*/ 578979 w 1228853"/>
                    <a:gd name="connsiteY22" fmla="*/ 336021 h 841686"/>
                    <a:gd name="connsiteX23" fmla="*/ 548543 w 1228853"/>
                    <a:gd name="connsiteY23" fmla="*/ 321808 h 841686"/>
                    <a:gd name="connsiteX24" fmla="*/ 371930 w 1228853"/>
                    <a:gd name="connsiteY24" fmla="*/ 380420 h 841686"/>
                    <a:gd name="connsiteX25" fmla="*/ 329303 w 1228853"/>
                    <a:gd name="connsiteY25" fmla="*/ 421041 h 841686"/>
                    <a:gd name="connsiteX26" fmla="*/ 292982 w 1228853"/>
                    <a:gd name="connsiteY26" fmla="*/ 432402 h 841686"/>
                    <a:gd name="connsiteX27" fmla="*/ 269675 w 1228853"/>
                    <a:gd name="connsiteY27" fmla="*/ 430285 h 841686"/>
                    <a:gd name="connsiteX28" fmla="*/ 266627 w 1228853"/>
                    <a:gd name="connsiteY28" fmla="*/ 431816 h 841686"/>
                    <a:gd name="connsiteX29" fmla="*/ 181371 w 1228853"/>
                    <a:gd name="connsiteY29" fmla="*/ 393882 h 841686"/>
                    <a:gd name="connsiteX30" fmla="*/ 96116 w 1228853"/>
                    <a:gd name="connsiteY30" fmla="*/ 431816 h 841686"/>
                    <a:gd name="connsiteX31" fmla="*/ 93068 w 1228853"/>
                    <a:gd name="connsiteY31" fmla="*/ 430285 h 841686"/>
                    <a:gd name="connsiteX32" fmla="*/ 33441 w 1228853"/>
                    <a:gd name="connsiteY32" fmla="*/ 421041 h 841686"/>
                    <a:gd name="connsiteX33" fmla="*/ 0 w 1228853"/>
                    <a:gd name="connsiteY33" fmla="*/ 389174 h 841686"/>
                    <a:gd name="connsiteX34" fmla="*/ 5335 w 1228853"/>
                    <a:gd name="connsiteY34" fmla="*/ 365156 h 841686"/>
                    <a:gd name="connsiteX35" fmla="*/ 77723 w 1228853"/>
                    <a:gd name="connsiteY35" fmla="*/ 297573 h 841686"/>
                    <a:gd name="connsiteX36" fmla="*/ 78501 w 1228853"/>
                    <a:gd name="connsiteY36" fmla="*/ 294736 h 841686"/>
                    <a:gd name="connsiteX37" fmla="*/ 114710 w 1228853"/>
                    <a:gd name="connsiteY37" fmla="*/ 140146 h 841686"/>
                    <a:gd name="connsiteX38" fmla="*/ 290864 w 1228853"/>
                    <a:gd name="connsiteY38" fmla="*/ 104829 h 841686"/>
                    <a:gd name="connsiteX39" fmla="*/ 445483 w 1228853"/>
                    <a:gd name="connsiteY39" fmla="*/ 49624 h 841686"/>
                    <a:gd name="connsiteX40" fmla="*/ 482803 w 1228853"/>
                    <a:gd name="connsiteY40" fmla="*/ 11365 h 841686"/>
                    <a:gd name="connsiteX41" fmla="*/ 514601 w 1228853"/>
                    <a:gd name="connsiteY41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734573 w 1228853"/>
                    <a:gd name="connsiteY18" fmla="*/ 569577 h 841686"/>
                    <a:gd name="connsiteX19" fmla="*/ 617455 w 1228853"/>
                    <a:gd name="connsiteY19" fmla="*/ 382063 h 841686"/>
                    <a:gd name="connsiteX20" fmla="*/ 579196 w 1228853"/>
                    <a:gd name="connsiteY20" fmla="*/ 336803 h 841686"/>
                    <a:gd name="connsiteX21" fmla="*/ 578979 w 1228853"/>
                    <a:gd name="connsiteY21" fmla="*/ 336021 h 841686"/>
                    <a:gd name="connsiteX22" fmla="*/ 548543 w 1228853"/>
                    <a:gd name="connsiteY22" fmla="*/ 321808 h 841686"/>
                    <a:gd name="connsiteX23" fmla="*/ 371930 w 1228853"/>
                    <a:gd name="connsiteY23" fmla="*/ 380420 h 841686"/>
                    <a:gd name="connsiteX24" fmla="*/ 329303 w 1228853"/>
                    <a:gd name="connsiteY24" fmla="*/ 421041 h 841686"/>
                    <a:gd name="connsiteX25" fmla="*/ 292982 w 1228853"/>
                    <a:gd name="connsiteY25" fmla="*/ 432402 h 841686"/>
                    <a:gd name="connsiteX26" fmla="*/ 269675 w 1228853"/>
                    <a:gd name="connsiteY26" fmla="*/ 430285 h 841686"/>
                    <a:gd name="connsiteX27" fmla="*/ 266627 w 1228853"/>
                    <a:gd name="connsiteY27" fmla="*/ 431816 h 841686"/>
                    <a:gd name="connsiteX28" fmla="*/ 181371 w 1228853"/>
                    <a:gd name="connsiteY28" fmla="*/ 393882 h 841686"/>
                    <a:gd name="connsiteX29" fmla="*/ 96116 w 1228853"/>
                    <a:gd name="connsiteY29" fmla="*/ 431816 h 841686"/>
                    <a:gd name="connsiteX30" fmla="*/ 93068 w 1228853"/>
                    <a:gd name="connsiteY30" fmla="*/ 430285 h 841686"/>
                    <a:gd name="connsiteX31" fmla="*/ 33441 w 1228853"/>
                    <a:gd name="connsiteY31" fmla="*/ 421041 h 841686"/>
                    <a:gd name="connsiteX32" fmla="*/ 0 w 1228853"/>
                    <a:gd name="connsiteY32" fmla="*/ 389174 h 841686"/>
                    <a:gd name="connsiteX33" fmla="*/ 5335 w 1228853"/>
                    <a:gd name="connsiteY33" fmla="*/ 365156 h 841686"/>
                    <a:gd name="connsiteX34" fmla="*/ 77723 w 1228853"/>
                    <a:gd name="connsiteY34" fmla="*/ 297573 h 841686"/>
                    <a:gd name="connsiteX35" fmla="*/ 78501 w 1228853"/>
                    <a:gd name="connsiteY35" fmla="*/ 294736 h 841686"/>
                    <a:gd name="connsiteX36" fmla="*/ 114710 w 1228853"/>
                    <a:gd name="connsiteY36" fmla="*/ 140146 h 841686"/>
                    <a:gd name="connsiteX37" fmla="*/ 290864 w 1228853"/>
                    <a:gd name="connsiteY37" fmla="*/ 104829 h 841686"/>
                    <a:gd name="connsiteX38" fmla="*/ 445483 w 1228853"/>
                    <a:gd name="connsiteY38" fmla="*/ 49624 h 841686"/>
                    <a:gd name="connsiteX39" fmla="*/ 482803 w 1228853"/>
                    <a:gd name="connsiteY39" fmla="*/ 11365 h 841686"/>
                    <a:gd name="connsiteX40" fmla="*/ 514601 w 1228853"/>
                    <a:gd name="connsiteY40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734573 w 1228853"/>
                    <a:gd name="connsiteY17" fmla="*/ 569577 h 841686"/>
                    <a:gd name="connsiteX18" fmla="*/ 617455 w 1228853"/>
                    <a:gd name="connsiteY18" fmla="*/ 382063 h 841686"/>
                    <a:gd name="connsiteX19" fmla="*/ 579196 w 1228853"/>
                    <a:gd name="connsiteY19" fmla="*/ 336803 h 841686"/>
                    <a:gd name="connsiteX20" fmla="*/ 578979 w 1228853"/>
                    <a:gd name="connsiteY20" fmla="*/ 336021 h 841686"/>
                    <a:gd name="connsiteX21" fmla="*/ 548543 w 1228853"/>
                    <a:gd name="connsiteY21" fmla="*/ 321808 h 841686"/>
                    <a:gd name="connsiteX22" fmla="*/ 371930 w 1228853"/>
                    <a:gd name="connsiteY22" fmla="*/ 380420 h 841686"/>
                    <a:gd name="connsiteX23" fmla="*/ 329303 w 1228853"/>
                    <a:gd name="connsiteY23" fmla="*/ 421041 h 841686"/>
                    <a:gd name="connsiteX24" fmla="*/ 292982 w 1228853"/>
                    <a:gd name="connsiteY24" fmla="*/ 432402 h 841686"/>
                    <a:gd name="connsiteX25" fmla="*/ 269675 w 1228853"/>
                    <a:gd name="connsiteY25" fmla="*/ 430285 h 841686"/>
                    <a:gd name="connsiteX26" fmla="*/ 266627 w 1228853"/>
                    <a:gd name="connsiteY26" fmla="*/ 431816 h 841686"/>
                    <a:gd name="connsiteX27" fmla="*/ 181371 w 1228853"/>
                    <a:gd name="connsiteY27" fmla="*/ 393882 h 841686"/>
                    <a:gd name="connsiteX28" fmla="*/ 96116 w 1228853"/>
                    <a:gd name="connsiteY28" fmla="*/ 431816 h 841686"/>
                    <a:gd name="connsiteX29" fmla="*/ 93068 w 1228853"/>
                    <a:gd name="connsiteY29" fmla="*/ 430285 h 841686"/>
                    <a:gd name="connsiteX30" fmla="*/ 33441 w 1228853"/>
                    <a:gd name="connsiteY30" fmla="*/ 421041 h 841686"/>
                    <a:gd name="connsiteX31" fmla="*/ 0 w 1228853"/>
                    <a:gd name="connsiteY31" fmla="*/ 389174 h 841686"/>
                    <a:gd name="connsiteX32" fmla="*/ 5335 w 1228853"/>
                    <a:gd name="connsiteY32" fmla="*/ 365156 h 841686"/>
                    <a:gd name="connsiteX33" fmla="*/ 77723 w 1228853"/>
                    <a:gd name="connsiteY33" fmla="*/ 297573 h 841686"/>
                    <a:gd name="connsiteX34" fmla="*/ 78501 w 1228853"/>
                    <a:gd name="connsiteY34" fmla="*/ 294736 h 841686"/>
                    <a:gd name="connsiteX35" fmla="*/ 114710 w 1228853"/>
                    <a:gd name="connsiteY35" fmla="*/ 140146 h 841686"/>
                    <a:gd name="connsiteX36" fmla="*/ 290864 w 1228853"/>
                    <a:gd name="connsiteY36" fmla="*/ 104829 h 841686"/>
                    <a:gd name="connsiteX37" fmla="*/ 445483 w 1228853"/>
                    <a:gd name="connsiteY37" fmla="*/ 49624 h 841686"/>
                    <a:gd name="connsiteX38" fmla="*/ 482803 w 1228853"/>
                    <a:gd name="connsiteY38" fmla="*/ 11365 h 841686"/>
                    <a:gd name="connsiteX39" fmla="*/ 514601 w 1228853"/>
                    <a:gd name="connsiteY39" fmla="*/ 664 h 84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28853" h="841686">
                      <a:moveTo>
                        <a:pt x="514601" y="664"/>
                      </a:moveTo>
                      <a:cubicBezTo>
                        <a:pt x="521512" y="-122"/>
                        <a:pt x="528432" y="45"/>
                        <a:pt x="535005" y="2658"/>
                      </a:cubicBezTo>
                      <a:cubicBezTo>
                        <a:pt x="535756" y="1601"/>
                        <a:pt x="536714" y="1398"/>
                        <a:pt x="537673" y="1216"/>
                      </a:cubicBezTo>
                      <a:cubicBezTo>
                        <a:pt x="566131" y="-4200"/>
                        <a:pt x="594557" y="8612"/>
                        <a:pt x="612312" y="36945"/>
                      </a:cubicBezTo>
                      <a:cubicBezTo>
                        <a:pt x="630067" y="8612"/>
                        <a:pt x="658494" y="-4200"/>
                        <a:pt x="686950" y="1216"/>
                      </a:cubicBezTo>
                      <a:cubicBezTo>
                        <a:pt x="687911" y="1398"/>
                        <a:pt x="688867" y="1601"/>
                        <a:pt x="689618" y="2658"/>
                      </a:cubicBezTo>
                      <a:cubicBezTo>
                        <a:pt x="706810" y="-1642"/>
                        <a:pt x="724889" y="1584"/>
                        <a:pt x="741820" y="11365"/>
                      </a:cubicBezTo>
                      <a:lnTo>
                        <a:pt x="779140" y="49624"/>
                      </a:lnTo>
                      <a:cubicBezTo>
                        <a:pt x="830048" y="2916"/>
                        <a:pt x="902793" y="26509"/>
                        <a:pt x="933759" y="104829"/>
                      </a:cubicBezTo>
                      <a:cubicBezTo>
                        <a:pt x="991363" y="59568"/>
                        <a:pt x="1064687" y="74254"/>
                        <a:pt x="1109913" y="140146"/>
                      </a:cubicBezTo>
                      <a:cubicBezTo>
                        <a:pt x="1138536" y="181864"/>
                        <a:pt x="1151819" y="238538"/>
                        <a:pt x="1146124" y="294736"/>
                      </a:cubicBezTo>
                      <a:cubicBezTo>
                        <a:pt x="1146376" y="295689"/>
                        <a:pt x="1146648" y="296620"/>
                        <a:pt x="1146900" y="297573"/>
                      </a:cubicBezTo>
                      <a:cubicBezTo>
                        <a:pt x="1189311" y="303456"/>
                        <a:pt x="1223062" y="348157"/>
                        <a:pt x="1228189" y="405225"/>
                      </a:cubicBezTo>
                      <a:cubicBezTo>
                        <a:pt x="1232561" y="453965"/>
                        <a:pt x="1215076" y="501546"/>
                        <a:pt x="1183678" y="526341"/>
                      </a:cubicBezTo>
                      <a:cubicBezTo>
                        <a:pt x="1205808" y="557951"/>
                        <a:pt x="1213815" y="602818"/>
                        <a:pt x="1204757" y="644391"/>
                      </a:cubicBezTo>
                      <a:cubicBezTo>
                        <a:pt x="1192253" y="701852"/>
                        <a:pt x="1150537" y="738826"/>
                        <a:pt x="1106109" y="731847"/>
                      </a:cubicBezTo>
                      <a:cubicBezTo>
                        <a:pt x="1060884" y="838047"/>
                        <a:pt x="959671" y="873490"/>
                        <a:pt x="881745" y="810435"/>
                      </a:cubicBezTo>
                      <a:lnTo>
                        <a:pt x="734573" y="569577"/>
                      </a:lnTo>
                      <a:cubicBezTo>
                        <a:pt x="594340" y="555837"/>
                        <a:pt x="570747" y="443799"/>
                        <a:pt x="617455" y="382063"/>
                      </a:cubicBezTo>
                      <a:lnTo>
                        <a:pt x="579196" y="336803"/>
                      </a:lnTo>
                      <a:cubicBezTo>
                        <a:pt x="579124" y="336542"/>
                        <a:pt x="579051" y="336282"/>
                        <a:pt x="578979" y="336021"/>
                      </a:cubicBezTo>
                      <a:lnTo>
                        <a:pt x="548543" y="321808"/>
                      </a:lnTo>
                      <a:cubicBezTo>
                        <a:pt x="513173" y="404962"/>
                        <a:pt x="430078" y="430011"/>
                        <a:pt x="371930" y="380420"/>
                      </a:cubicBezTo>
                      <a:lnTo>
                        <a:pt x="329303" y="421041"/>
                      </a:lnTo>
                      <a:cubicBezTo>
                        <a:pt x="317527" y="427363"/>
                        <a:pt x="305266" y="431107"/>
                        <a:pt x="292982" y="432402"/>
                      </a:cubicBezTo>
                      <a:cubicBezTo>
                        <a:pt x="285087" y="433237"/>
                        <a:pt x="277183" y="433060"/>
                        <a:pt x="269675" y="430285"/>
                      </a:cubicBezTo>
                      <a:cubicBezTo>
                        <a:pt x="268817" y="431409"/>
                        <a:pt x="267723" y="431623"/>
                        <a:pt x="266627" y="431816"/>
                      </a:cubicBezTo>
                      <a:cubicBezTo>
                        <a:pt x="234121" y="437567"/>
                        <a:pt x="201652" y="423964"/>
                        <a:pt x="181371" y="393882"/>
                      </a:cubicBezTo>
                      <a:cubicBezTo>
                        <a:pt x="161091" y="423964"/>
                        <a:pt x="128620" y="437567"/>
                        <a:pt x="96116" y="431816"/>
                      </a:cubicBezTo>
                      <a:cubicBezTo>
                        <a:pt x="95018" y="431623"/>
                        <a:pt x="93927" y="431409"/>
                        <a:pt x="93068" y="430285"/>
                      </a:cubicBezTo>
                      <a:cubicBezTo>
                        <a:pt x="73431" y="434851"/>
                        <a:pt x="52780" y="431427"/>
                        <a:pt x="33441" y="421041"/>
                      </a:cubicBezTo>
                      <a:lnTo>
                        <a:pt x="0" y="389174"/>
                      </a:lnTo>
                      <a:lnTo>
                        <a:pt x="5335" y="365156"/>
                      </a:lnTo>
                      <a:cubicBezTo>
                        <a:pt x="18979" y="328233"/>
                        <a:pt x="45916" y="301985"/>
                        <a:pt x="77723" y="297573"/>
                      </a:cubicBezTo>
                      <a:cubicBezTo>
                        <a:pt x="77975" y="296620"/>
                        <a:pt x="78249" y="295689"/>
                        <a:pt x="78501" y="294736"/>
                      </a:cubicBezTo>
                      <a:cubicBezTo>
                        <a:pt x="72805" y="238538"/>
                        <a:pt x="86087" y="181864"/>
                        <a:pt x="114710" y="140146"/>
                      </a:cubicBezTo>
                      <a:cubicBezTo>
                        <a:pt x="159937" y="74254"/>
                        <a:pt x="233260" y="59568"/>
                        <a:pt x="290864" y="104829"/>
                      </a:cubicBezTo>
                      <a:cubicBezTo>
                        <a:pt x="321830" y="26509"/>
                        <a:pt x="394577" y="2916"/>
                        <a:pt x="445483" y="49624"/>
                      </a:cubicBezTo>
                      <a:lnTo>
                        <a:pt x="482803" y="11365"/>
                      </a:lnTo>
                      <a:cubicBezTo>
                        <a:pt x="493112" y="5410"/>
                        <a:pt x="503846" y="1885"/>
                        <a:pt x="514601" y="664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26969F9-CE97-487F-A487-6C5EC9FEAF40}"/>
                    </a:ext>
                  </a:extLst>
                </p:cNvPr>
                <p:cNvSpPr/>
                <p:nvPr/>
              </p:nvSpPr>
              <p:spPr>
                <a:xfrm>
                  <a:off x="649362" y="3679808"/>
                  <a:ext cx="948063" cy="537026"/>
                </a:xfrm>
                <a:custGeom>
                  <a:avLst/>
                  <a:gdLst>
                    <a:gd name="connsiteX0" fmla="*/ 604954 w 1013808"/>
                    <a:gd name="connsiteY0" fmla="*/ 744 h 537026"/>
                    <a:gd name="connsiteX1" fmla="*/ 662102 w 1013808"/>
                    <a:gd name="connsiteY1" fmla="*/ 77349 h 537026"/>
                    <a:gd name="connsiteX2" fmla="*/ 701953 w 1013808"/>
                    <a:gd name="connsiteY2" fmla="*/ 78156 h 537026"/>
                    <a:gd name="connsiteX3" fmla="*/ 720660 w 1013808"/>
                    <a:gd name="connsiteY3" fmla="*/ 88947 h 537026"/>
                    <a:gd name="connsiteX4" fmla="*/ 735389 w 1013808"/>
                    <a:gd name="connsiteY4" fmla="*/ 83340 h 537026"/>
                    <a:gd name="connsiteX5" fmla="*/ 809180 w 1013808"/>
                    <a:gd name="connsiteY5" fmla="*/ 110750 h 537026"/>
                    <a:gd name="connsiteX6" fmla="*/ 810919 w 1013808"/>
                    <a:gd name="connsiteY6" fmla="*/ 110753 h 537026"/>
                    <a:gd name="connsiteX7" fmla="*/ 904732 w 1013808"/>
                    <a:gd name="connsiteY7" fmla="*/ 107689 h 537026"/>
                    <a:gd name="connsiteX8" fmla="*/ 951503 w 1013808"/>
                    <a:gd name="connsiteY8" fmla="*/ 195443 h 537026"/>
                    <a:gd name="connsiteX9" fmla="*/ 951542 w 1013808"/>
                    <a:gd name="connsiteY9" fmla="*/ 195455 h 537026"/>
                    <a:gd name="connsiteX10" fmla="*/ 987186 w 1013808"/>
                    <a:gd name="connsiteY10" fmla="*/ 206305 h 537026"/>
                    <a:gd name="connsiteX11" fmla="*/ 1011660 w 1013808"/>
                    <a:gd name="connsiteY11" fmla="*/ 261904 h 537026"/>
                    <a:gd name="connsiteX12" fmla="*/ 1004580 w 1013808"/>
                    <a:gd name="connsiteY12" fmla="*/ 274391 h 537026"/>
                    <a:gd name="connsiteX13" fmla="*/ 964412 w 1013808"/>
                    <a:gd name="connsiteY13" fmla="*/ 261289 h 537026"/>
                    <a:gd name="connsiteX14" fmla="*/ 724271 w 1013808"/>
                    <a:gd name="connsiteY14" fmla="*/ 232153 h 537026"/>
                    <a:gd name="connsiteX15" fmla="*/ 119865 w 1013808"/>
                    <a:gd name="connsiteY15" fmla="*/ 528185 h 537026"/>
                    <a:gd name="connsiteX16" fmla="*/ 118382 w 1013808"/>
                    <a:gd name="connsiteY16" fmla="*/ 537026 h 537026"/>
                    <a:gd name="connsiteX17" fmla="*/ 96759 w 1013808"/>
                    <a:gd name="connsiteY17" fmla="*/ 523713 h 537026"/>
                    <a:gd name="connsiteX18" fmla="*/ 71579 w 1013808"/>
                    <a:gd name="connsiteY18" fmla="*/ 487215 h 537026"/>
                    <a:gd name="connsiteX19" fmla="*/ 14051 w 1013808"/>
                    <a:gd name="connsiteY19" fmla="*/ 438815 h 537026"/>
                    <a:gd name="connsiteX20" fmla="*/ 26344 w 1013808"/>
                    <a:gd name="connsiteY20" fmla="*/ 373486 h 537026"/>
                    <a:gd name="connsiteX21" fmla="*/ 387 w 1013808"/>
                    <a:gd name="connsiteY21" fmla="*/ 306458 h 537026"/>
                    <a:gd name="connsiteX22" fmla="*/ 47791 w 1013808"/>
                    <a:gd name="connsiteY22" fmla="*/ 246882 h 537026"/>
                    <a:gd name="connsiteX23" fmla="*/ 48245 w 1013808"/>
                    <a:gd name="connsiteY23" fmla="*/ 245312 h 537026"/>
                    <a:gd name="connsiteX24" fmla="*/ 69361 w 1013808"/>
                    <a:gd name="connsiteY24" fmla="*/ 159761 h 537026"/>
                    <a:gd name="connsiteX25" fmla="*/ 172087 w 1013808"/>
                    <a:gd name="connsiteY25" fmla="*/ 140215 h 537026"/>
                    <a:gd name="connsiteX26" fmla="*/ 172110 w 1013808"/>
                    <a:gd name="connsiteY26" fmla="*/ 140182 h 537026"/>
                    <a:gd name="connsiteX27" fmla="*/ 192539 w 1013808"/>
                    <a:gd name="connsiteY27" fmla="*/ 110786 h 537026"/>
                    <a:gd name="connsiteX28" fmla="*/ 256289 w 1013808"/>
                    <a:gd name="connsiteY28" fmla="*/ 103064 h 537026"/>
                    <a:gd name="connsiteX29" fmla="*/ 274309 w 1013808"/>
                    <a:gd name="connsiteY29" fmla="*/ 118750 h 537026"/>
                    <a:gd name="connsiteX30" fmla="*/ 283634 w 1013808"/>
                    <a:gd name="connsiteY30" fmla="*/ 102242 h 537026"/>
                    <a:gd name="connsiteX31" fmla="*/ 383189 w 1013808"/>
                    <a:gd name="connsiteY31" fmla="*/ 61118 h 537026"/>
                    <a:gd name="connsiteX32" fmla="*/ 437916 w 1013808"/>
                    <a:gd name="connsiteY32" fmla="*/ 11321 h 537026"/>
                    <a:gd name="connsiteX33" fmla="*/ 516592 w 1013808"/>
                    <a:gd name="connsiteY33" fmla="*/ 39596 h 537026"/>
                    <a:gd name="connsiteX34" fmla="*/ 604954 w 1013808"/>
                    <a:gd name="connsiteY34" fmla="*/ 744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34" fmla="*/ 815711 w 1013808"/>
                    <a:gd name="connsiteY34" fmla="*/ 323593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  <a:gd name="connsiteX32" fmla="*/ 964412 w 1013808"/>
                    <a:gd name="connsiteY32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13808" h="537026">
                      <a:moveTo>
                        <a:pt x="119865" y="528185"/>
                      </a:moveTo>
                      <a:lnTo>
                        <a:pt x="118382" y="537026"/>
                      </a:lnTo>
                      <a:lnTo>
                        <a:pt x="96759" y="523713"/>
                      </a:lnTo>
                      <a:cubicBezTo>
                        <a:pt x="86807" y="514154"/>
                        <a:pt x="78173" y="501908"/>
                        <a:pt x="71579" y="487215"/>
                      </a:cubicBezTo>
                      <a:cubicBezTo>
                        <a:pt x="45671" y="491077"/>
                        <a:pt x="21343" y="470615"/>
                        <a:pt x="14051" y="438815"/>
                      </a:cubicBezTo>
                      <a:cubicBezTo>
                        <a:pt x="8770" y="415809"/>
                        <a:pt x="13439" y="390979"/>
                        <a:pt x="26344" y="373486"/>
                      </a:cubicBezTo>
                      <a:cubicBezTo>
                        <a:pt x="8034" y="359763"/>
                        <a:pt x="-2162" y="333432"/>
                        <a:pt x="387" y="306458"/>
                      </a:cubicBezTo>
                      <a:cubicBezTo>
                        <a:pt x="3377" y="274877"/>
                        <a:pt x="23060" y="250139"/>
                        <a:pt x="47791" y="246882"/>
                      </a:cubicBezTo>
                      <a:cubicBezTo>
                        <a:pt x="47938" y="246356"/>
                        <a:pt x="48098" y="245840"/>
                        <a:pt x="48245" y="245312"/>
                      </a:cubicBezTo>
                      <a:cubicBezTo>
                        <a:pt x="44923" y="214212"/>
                        <a:pt x="52669" y="182848"/>
                        <a:pt x="69361" y="159761"/>
                      </a:cubicBezTo>
                      <a:cubicBezTo>
                        <a:pt x="95735" y="123295"/>
                        <a:pt x="138494" y="115168"/>
                        <a:pt x="172087" y="140215"/>
                      </a:cubicBezTo>
                      <a:cubicBezTo>
                        <a:pt x="172095" y="140204"/>
                        <a:pt x="172102" y="140193"/>
                        <a:pt x="172110" y="140182"/>
                      </a:cubicBezTo>
                      <a:lnTo>
                        <a:pt x="192539" y="110786"/>
                      </a:lnTo>
                      <a:cubicBezTo>
                        <a:pt x="211072" y="94444"/>
                        <a:pt x="235417" y="91264"/>
                        <a:pt x="256289" y="103064"/>
                      </a:cubicBezTo>
                      <a:lnTo>
                        <a:pt x="274309" y="118750"/>
                      </a:lnTo>
                      <a:lnTo>
                        <a:pt x="283634" y="102242"/>
                      </a:lnTo>
                      <a:cubicBezTo>
                        <a:pt x="311145" y="68621"/>
                        <a:pt x="350491" y="52367"/>
                        <a:pt x="383189" y="61118"/>
                      </a:cubicBezTo>
                      <a:cubicBezTo>
                        <a:pt x="395934" y="38025"/>
                        <a:pt x="415894" y="19872"/>
                        <a:pt x="437916" y="11321"/>
                      </a:cubicBezTo>
                      <a:cubicBezTo>
                        <a:pt x="471378" y="-1676"/>
                        <a:pt x="503261" y="9786"/>
                        <a:pt x="516592" y="39596"/>
                      </a:cubicBezTo>
                      <a:cubicBezTo>
                        <a:pt x="541601" y="11203"/>
                        <a:pt x="575242" y="-3588"/>
                        <a:pt x="604954" y="744"/>
                      </a:cubicBezTo>
                      <a:cubicBezTo>
                        <a:pt x="639966" y="5851"/>
                        <a:pt x="662773" y="36416"/>
                        <a:pt x="662102" y="77349"/>
                      </a:cubicBezTo>
                      <a:cubicBezTo>
                        <a:pt x="676457" y="74395"/>
                        <a:pt x="689917" y="74837"/>
                        <a:pt x="701953" y="78156"/>
                      </a:cubicBezTo>
                      <a:lnTo>
                        <a:pt x="720660" y="88947"/>
                      </a:lnTo>
                      <a:lnTo>
                        <a:pt x="735389" y="83340"/>
                      </a:lnTo>
                      <a:cubicBezTo>
                        <a:pt x="768777" y="77868"/>
                        <a:pt x="799417" y="89248"/>
                        <a:pt x="809180" y="110750"/>
                      </a:cubicBezTo>
                      <a:lnTo>
                        <a:pt x="810919" y="110753"/>
                      </a:lnTo>
                      <a:cubicBezTo>
                        <a:pt x="842176" y="99703"/>
                        <a:pt x="876569" y="98584"/>
                        <a:pt x="904732" y="107689"/>
                      </a:cubicBezTo>
                      <a:cubicBezTo>
                        <a:pt x="949213" y="122080"/>
                        <a:pt x="968674" y="158610"/>
                        <a:pt x="951503" y="195443"/>
                      </a:cubicBezTo>
                      <a:lnTo>
                        <a:pt x="951542" y="195455"/>
                      </a:lnTo>
                      <a:lnTo>
                        <a:pt x="987186" y="206305"/>
                      </a:lnTo>
                      <a:cubicBezTo>
                        <a:pt x="1008859" y="218821"/>
                        <a:pt x="1018443" y="239993"/>
                        <a:pt x="1011660" y="261904"/>
                      </a:cubicBezTo>
                      <a:lnTo>
                        <a:pt x="1004580" y="274391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B40CDB3-3521-4517-AFBC-4DF1F91AC4F0}"/>
                  </a:ext>
                </a:extLst>
              </p:cNvPr>
              <p:cNvSpPr/>
              <p:nvPr/>
            </p:nvSpPr>
            <p:spPr>
              <a:xfrm>
                <a:off x="1413882" y="4379396"/>
                <a:ext cx="901961" cy="679836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434F28ED-7CA6-4FDF-8B0B-4B6EFDAC57BB}"/>
                  </a:ext>
                </a:extLst>
              </p:cNvPr>
              <p:cNvGrpSpPr/>
              <p:nvPr/>
            </p:nvGrpSpPr>
            <p:grpSpPr>
              <a:xfrm>
                <a:off x="2158870" y="4400549"/>
                <a:ext cx="231434" cy="369095"/>
                <a:chOff x="2158870" y="4365999"/>
                <a:chExt cx="231434" cy="419158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55796C1-717D-4011-AB34-79AD090D6685}"/>
                    </a:ext>
                  </a:extLst>
                </p:cNvPr>
                <p:cNvSpPr/>
                <p:nvPr/>
              </p:nvSpPr>
              <p:spPr>
                <a:xfrm rot="900000" flipH="1">
                  <a:off x="2158870" y="4365999"/>
                  <a:ext cx="231434" cy="419158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9DF51BD1-C2D2-4ABB-82CA-450BA23979A3}"/>
                    </a:ext>
                  </a:extLst>
                </p:cNvPr>
                <p:cNvSpPr/>
                <p:nvPr/>
              </p:nvSpPr>
              <p:spPr>
                <a:xfrm rot="900000" flipH="1">
                  <a:off x="2181160" y="4435593"/>
                  <a:ext cx="160915" cy="27301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54EDA6C-E378-4750-8307-63CC52C1E3A6}"/>
                </a:ext>
              </a:extLst>
            </p:cNvPr>
            <p:cNvSpPr/>
            <p:nvPr/>
          </p:nvSpPr>
          <p:spPr>
            <a:xfrm rot="15300000">
              <a:off x="1620492" y="437050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4B6E2E6-BA2B-4F7A-AFDE-635241F095D4}"/>
              </a:ext>
            </a:extLst>
          </p:cNvPr>
          <p:cNvGrpSpPr/>
          <p:nvPr/>
        </p:nvGrpSpPr>
        <p:grpSpPr>
          <a:xfrm>
            <a:off x="4243349" y="3699133"/>
            <a:ext cx="1500028" cy="2749104"/>
            <a:chOff x="4243349" y="3699133"/>
            <a:chExt cx="1500028" cy="2749104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99D46785-DFE6-4B8D-93A4-0F4F591F7B0A}"/>
                </a:ext>
              </a:extLst>
            </p:cNvPr>
            <p:cNvGrpSpPr/>
            <p:nvPr/>
          </p:nvGrpSpPr>
          <p:grpSpPr>
            <a:xfrm>
              <a:off x="4243349" y="4894112"/>
              <a:ext cx="509311" cy="1376005"/>
              <a:chOff x="4188321" y="4775386"/>
              <a:chExt cx="509311" cy="1376005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204F6D08-5A4C-41A2-834D-F0B4FAB2601C}"/>
                  </a:ext>
                </a:extLst>
              </p:cNvPr>
              <p:cNvGrpSpPr/>
              <p:nvPr/>
            </p:nvGrpSpPr>
            <p:grpSpPr>
              <a:xfrm rot="19800000">
                <a:off x="4188321" y="4775386"/>
                <a:ext cx="448257" cy="1333694"/>
                <a:chOff x="2342612" y="5076906"/>
                <a:chExt cx="448257" cy="1333694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16E85C8B-99EE-4935-A4B1-691459A73C1B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4F1ED39D-E75E-4F52-87B9-AC99E96B78A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86FAEBCB-AA88-4579-BD39-FD3294278AF2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901915AB-E3BE-4296-89FF-1A598D133C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21" name="円/楕円 27">
                      <a:extLst>
                        <a:ext uri="{FF2B5EF4-FFF2-40B4-BE49-F238E27FC236}">
                          <a16:creationId xmlns:a16="http://schemas.microsoft.com/office/drawing/2014/main" id="{F8745DDC-C2C3-4E95-AFBE-9E6F7E51FD3C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22" name="四角形: 角を丸くする 421">
                      <a:extLst>
                        <a:ext uri="{FF2B5EF4-FFF2-40B4-BE49-F238E27FC236}">
                          <a16:creationId xmlns:a16="http://schemas.microsoft.com/office/drawing/2014/main" id="{C0D0D985-D1FB-44D3-BBDB-6A63D37578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" name="四角形: 角を丸くする 422">
                      <a:extLst>
                        <a:ext uri="{FF2B5EF4-FFF2-40B4-BE49-F238E27FC236}">
                          <a16:creationId xmlns:a16="http://schemas.microsoft.com/office/drawing/2014/main" id="{88F6FE6F-FDD0-4743-955B-0CBF7ED509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四角形: 角を丸くする 426">
                      <a:extLst>
                        <a:ext uri="{FF2B5EF4-FFF2-40B4-BE49-F238E27FC236}">
                          <a16:creationId xmlns:a16="http://schemas.microsoft.com/office/drawing/2014/main" id="{EFDC88F6-F62B-4031-9E25-97A64B5F13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9" name="四角形: 角を丸くする 428">
                      <a:extLst>
                        <a:ext uri="{FF2B5EF4-FFF2-40B4-BE49-F238E27FC236}">
                          <a16:creationId xmlns:a16="http://schemas.microsoft.com/office/drawing/2014/main" id="{DCDD74EF-76B4-4DAD-8B7B-617BE7F76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C3175D83-34CF-4DC3-8126-5B986088D53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3" name="片側の 2 つの角を丸めた四角形 92">
                <a:extLst>
                  <a:ext uri="{FF2B5EF4-FFF2-40B4-BE49-F238E27FC236}">
                    <a16:creationId xmlns:a16="http://schemas.microsoft.com/office/drawing/2014/main" id="{B6F57519-6601-4FE7-B1B1-B9CC9CF5B347}"/>
                  </a:ext>
                </a:extLst>
              </p:cNvPr>
              <p:cNvSpPr/>
              <p:nvPr/>
            </p:nvSpPr>
            <p:spPr>
              <a:xfrm rot="8954429" flipH="1">
                <a:off x="4330591" y="5226797"/>
                <a:ext cx="367041" cy="924594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1372B77-8C6F-48B4-BD06-5B21E272F55E}"/>
                </a:ext>
              </a:extLst>
            </p:cNvPr>
            <p:cNvGrpSpPr/>
            <p:nvPr/>
          </p:nvGrpSpPr>
          <p:grpSpPr>
            <a:xfrm>
              <a:off x="4270074" y="3699133"/>
              <a:ext cx="1473303" cy="2749104"/>
              <a:chOff x="4270074" y="3699133"/>
              <a:chExt cx="1473303" cy="2749104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D4061BCE-4765-4F93-A9B0-CB44E75A9892}"/>
                  </a:ext>
                </a:extLst>
              </p:cNvPr>
              <p:cNvGrpSpPr/>
              <p:nvPr/>
            </p:nvGrpSpPr>
            <p:grpSpPr>
              <a:xfrm>
                <a:off x="4319400" y="3699133"/>
                <a:ext cx="1423977" cy="2749104"/>
                <a:chOff x="3542160" y="3699133"/>
                <a:chExt cx="1423977" cy="2749104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8EB80691-93EC-41DE-8163-96797FBCE3C1}"/>
                    </a:ext>
                  </a:extLst>
                </p:cNvPr>
                <p:cNvSpPr/>
                <p:nvPr/>
              </p:nvSpPr>
              <p:spPr>
                <a:xfrm>
                  <a:off x="40393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25EB5BD-F458-4A7C-9599-22C31DECE946}"/>
                    </a:ext>
                  </a:extLst>
                </p:cNvPr>
                <p:cNvSpPr/>
                <p:nvPr/>
              </p:nvSpPr>
              <p:spPr>
                <a:xfrm>
                  <a:off x="40564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35E3C6E2-5C8E-4DE9-BBAE-DE6886389149}"/>
                    </a:ext>
                  </a:extLst>
                </p:cNvPr>
                <p:cNvSpPr/>
                <p:nvPr/>
              </p:nvSpPr>
              <p:spPr>
                <a:xfrm>
                  <a:off x="3542160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54F6B7D8-937E-4C22-851A-ED910F701276}"/>
                    </a:ext>
                  </a:extLst>
                </p:cNvPr>
                <p:cNvSpPr/>
                <p:nvPr/>
              </p:nvSpPr>
              <p:spPr>
                <a:xfrm>
                  <a:off x="3777610" y="5215402"/>
                  <a:ext cx="220395" cy="630694"/>
                </a:xfrm>
                <a:custGeom>
                  <a:avLst/>
                  <a:gdLst>
                    <a:gd name="connsiteX0" fmla="*/ 220395 w 220395"/>
                    <a:gd name="connsiteY0" fmla="*/ 0 h 520726"/>
                    <a:gd name="connsiteX1" fmla="*/ 0 w 220395"/>
                    <a:gd name="connsiteY1" fmla="*/ 520726 h 520726"/>
                    <a:gd name="connsiteX2" fmla="*/ 0 w 220395"/>
                    <a:gd name="connsiteY2" fmla="*/ 303963 h 520726"/>
                    <a:gd name="connsiteX3" fmla="*/ 196581 w 220395"/>
                    <a:gd name="connsiteY3" fmla="*/ 7392 h 520726"/>
                    <a:gd name="connsiteX4" fmla="*/ 220395 w 220395"/>
                    <a:gd name="connsiteY4" fmla="*/ 0 h 520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0395" h="520726">
                      <a:moveTo>
                        <a:pt x="220395" y="0"/>
                      </a:moveTo>
                      <a:lnTo>
                        <a:pt x="0" y="520726"/>
                      </a:lnTo>
                      <a:lnTo>
                        <a:pt x="0" y="303963"/>
                      </a:lnTo>
                      <a:cubicBezTo>
                        <a:pt x="0" y="170642"/>
                        <a:pt x="81059" y="56254"/>
                        <a:pt x="196581" y="7392"/>
                      </a:cubicBezTo>
                      <a:lnTo>
                        <a:pt x="22039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220A1D74-030B-485B-A22D-5A973EE3522A}"/>
                    </a:ext>
                  </a:extLst>
                </p:cNvPr>
                <p:cNvSpPr/>
                <p:nvPr/>
              </p:nvSpPr>
              <p:spPr>
                <a:xfrm>
                  <a:off x="3757614" y="5148551"/>
                  <a:ext cx="845522" cy="1294438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5522" h="1294438">
                      <a:moveTo>
                        <a:pt x="321865" y="2148"/>
                      </a:moveTo>
                      <a:cubicBezTo>
                        <a:pt x="373731" y="-2687"/>
                        <a:pt x="456393" y="2148"/>
                        <a:pt x="523657" y="2148"/>
                      </a:cubicBezTo>
                      <a:cubicBezTo>
                        <a:pt x="701418" y="2148"/>
                        <a:pt x="845522" y="146252"/>
                        <a:pt x="845522" y="324013"/>
                      </a:cubicBezTo>
                      <a:lnTo>
                        <a:pt x="845522" y="1294438"/>
                      </a:lnTo>
                      <a:lnTo>
                        <a:pt x="0" y="1294438"/>
                      </a:lnTo>
                      <a:lnTo>
                        <a:pt x="0" y="540776"/>
                      </a:lnTo>
                      <a:cubicBezTo>
                        <a:pt x="66057" y="385192"/>
                        <a:pt x="182626" y="113789"/>
                        <a:pt x="198170" y="74025"/>
                      </a:cubicBezTo>
                      <a:cubicBezTo>
                        <a:pt x="213714" y="34261"/>
                        <a:pt x="269999" y="6983"/>
                        <a:pt x="321865" y="2148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2F062F1B-1D1B-48AC-B7D9-86B0D0345AE1}"/>
                    </a:ext>
                  </a:extLst>
                </p:cNvPr>
                <p:cNvSpPr/>
                <p:nvPr/>
              </p:nvSpPr>
              <p:spPr>
                <a:xfrm>
                  <a:off x="4043375" y="5304381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259B9B34-F2B2-4FFC-9AE4-B68E402BBEB4}"/>
                    </a:ext>
                  </a:extLst>
                </p:cNvPr>
                <p:cNvSpPr/>
                <p:nvPr/>
              </p:nvSpPr>
              <p:spPr>
                <a:xfrm flipH="1">
                  <a:off x="4089531" y="5232399"/>
                  <a:ext cx="367416" cy="1210589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3D6D1835-7E1A-45D3-8E79-2EA26A3D5EF1}"/>
                    </a:ext>
                  </a:extLst>
                </p:cNvPr>
                <p:cNvSpPr/>
                <p:nvPr/>
              </p:nvSpPr>
              <p:spPr>
                <a:xfrm rot="1987397">
                  <a:off x="3548401" y="3699133"/>
                  <a:ext cx="1417736" cy="860566"/>
                </a:xfrm>
                <a:custGeom>
                  <a:avLst/>
                  <a:gdLst>
                    <a:gd name="connsiteX0" fmla="*/ 349445 w 1397778"/>
                    <a:gd name="connsiteY0" fmla="*/ 85623 h 860566"/>
                    <a:gd name="connsiteX1" fmla="*/ 470117 w 1397778"/>
                    <a:gd name="connsiteY1" fmla="*/ 134040 h 860566"/>
                    <a:gd name="connsiteX2" fmla="*/ 518003 w 1397778"/>
                    <a:gd name="connsiteY2" fmla="*/ 21777 h 860566"/>
                    <a:gd name="connsiteX3" fmla="*/ 620856 w 1397778"/>
                    <a:gd name="connsiteY3" fmla="*/ 97106 h 860566"/>
                    <a:gd name="connsiteX4" fmla="*/ 698889 w 1397778"/>
                    <a:gd name="connsiteY4" fmla="*/ 0 h 860566"/>
                    <a:gd name="connsiteX5" fmla="*/ 776922 w 1397778"/>
                    <a:gd name="connsiteY5" fmla="*/ 97106 h 860566"/>
                    <a:gd name="connsiteX6" fmla="*/ 879775 w 1397778"/>
                    <a:gd name="connsiteY6" fmla="*/ 21777 h 860566"/>
                    <a:gd name="connsiteX7" fmla="*/ 927661 w 1397778"/>
                    <a:gd name="connsiteY7" fmla="*/ 134040 h 860566"/>
                    <a:gd name="connsiteX8" fmla="*/ 1048334 w 1397778"/>
                    <a:gd name="connsiteY8" fmla="*/ 85623 h 860566"/>
                    <a:gd name="connsiteX9" fmla="*/ 1062815 w 1397778"/>
                    <a:gd name="connsiteY9" fmla="*/ 205397 h 860566"/>
                    <a:gd name="connsiteX10" fmla="*/ 1193078 w 1397778"/>
                    <a:gd name="connsiteY10" fmla="*/ 187189 h 860566"/>
                    <a:gd name="connsiteX11" fmla="*/ 1173166 w 1397778"/>
                    <a:gd name="connsiteY11" fmla="*/ 306308 h 860566"/>
                    <a:gd name="connsiteX12" fmla="*/ 1304145 w 1397778"/>
                    <a:gd name="connsiteY12" fmla="*/ 319551 h 860566"/>
                    <a:gd name="connsiteX13" fmla="*/ 1251199 w 1397778"/>
                    <a:gd name="connsiteY13" fmla="*/ 429900 h 860566"/>
                    <a:gd name="connsiteX14" fmla="*/ 1373964 w 1397778"/>
                    <a:gd name="connsiteY14" fmla="*/ 473690 h 860566"/>
                    <a:gd name="connsiteX15" fmla="*/ 1291587 w 1397778"/>
                    <a:gd name="connsiteY15" fmla="*/ 567745 h 860566"/>
                    <a:gd name="connsiteX16" fmla="*/ 1397778 w 1397778"/>
                    <a:gd name="connsiteY16" fmla="*/ 639102 h 860566"/>
                    <a:gd name="connsiteX17" fmla="*/ 1291587 w 1397778"/>
                    <a:gd name="connsiteY17" fmla="*/ 710459 h 860566"/>
                    <a:gd name="connsiteX18" fmla="*/ 1373964 w 1397778"/>
                    <a:gd name="connsiteY18" fmla="*/ 804514 h 860566"/>
                    <a:gd name="connsiteX19" fmla="*/ 1163959 w 1397778"/>
                    <a:gd name="connsiteY19" fmla="*/ 854046 h 860566"/>
                    <a:gd name="connsiteX20" fmla="*/ 1019838 w 1397778"/>
                    <a:gd name="connsiteY20" fmla="*/ 860167 h 860566"/>
                    <a:gd name="connsiteX21" fmla="*/ 995145 w 1397778"/>
                    <a:gd name="connsiteY21" fmla="*/ 798454 h 860566"/>
                    <a:gd name="connsiteX22" fmla="*/ 937626 w 1397778"/>
                    <a:gd name="connsiteY22" fmla="*/ 696399 h 860566"/>
                    <a:gd name="connsiteX23" fmla="*/ 307526 w 1397778"/>
                    <a:gd name="connsiteY23" fmla="*/ 414918 h 860566"/>
                    <a:gd name="connsiteX24" fmla="*/ 187617 w 1397778"/>
                    <a:gd name="connsiteY24" fmla="*/ 798517 h 860566"/>
                    <a:gd name="connsiteX25" fmla="*/ 202903 w 1397778"/>
                    <a:gd name="connsiteY25" fmla="*/ 860566 h 860566"/>
                    <a:gd name="connsiteX26" fmla="*/ 23814 w 1397778"/>
                    <a:gd name="connsiteY26" fmla="*/ 804514 h 860566"/>
                    <a:gd name="connsiteX27" fmla="*/ 106191 w 1397778"/>
                    <a:gd name="connsiteY27" fmla="*/ 710459 h 860566"/>
                    <a:gd name="connsiteX28" fmla="*/ 0 w 1397778"/>
                    <a:gd name="connsiteY28" fmla="*/ 639102 h 860566"/>
                    <a:gd name="connsiteX29" fmla="*/ 106191 w 1397778"/>
                    <a:gd name="connsiteY29" fmla="*/ 567745 h 860566"/>
                    <a:gd name="connsiteX30" fmla="*/ 23814 w 1397778"/>
                    <a:gd name="connsiteY30" fmla="*/ 473690 h 860566"/>
                    <a:gd name="connsiteX31" fmla="*/ 146579 w 1397778"/>
                    <a:gd name="connsiteY31" fmla="*/ 429900 h 860566"/>
                    <a:gd name="connsiteX32" fmla="*/ 93633 w 1397778"/>
                    <a:gd name="connsiteY32" fmla="*/ 319551 h 860566"/>
                    <a:gd name="connsiteX33" fmla="*/ 224612 w 1397778"/>
                    <a:gd name="connsiteY33" fmla="*/ 306308 h 860566"/>
                    <a:gd name="connsiteX34" fmla="*/ 204700 w 1397778"/>
                    <a:gd name="connsiteY34" fmla="*/ 187189 h 860566"/>
                    <a:gd name="connsiteX35" fmla="*/ 334963 w 1397778"/>
                    <a:gd name="connsiteY35" fmla="*/ 205397 h 860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397778" h="860566">
                      <a:moveTo>
                        <a:pt x="349445" y="85623"/>
                      </a:move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163959" y="854046"/>
                      </a:lnTo>
                      <a:lnTo>
                        <a:pt x="1019838" y="860167"/>
                      </a:lnTo>
                      <a:lnTo>
                        <a:pt x="995145" y="798454"/>
                      </a:lnTo>
                      <a:cubicBezTo>
                        <a:pt x="978682" y="764108"/>
                        <a:pt x="959509" y="729936"/>
                        <a:pt x="937626" y="696399"/>
                      </a:cubicBezTo>
                      <a:cubicBezTo>
                        <a:pt x="762572" y="428103"/>
                        <a:pt x="480466" y="302080"/>
                        <a:pt x="307526" y="414918"/>
                      </a:cubicBezTo>
                      <a:cubicBezTo>
                        <a:pt x="199439" y="485442"/>
                        <a:pt x="159576" y="632580"/>
                        <a:pt x="187617" y="798517"/>
                      </a:cubicBezTo>
                      <a:lnTo>
                        <a:pt x="202903" y="860566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472">
                  <a:extLst>
                    <a:ext uri="{FF2B5EF4-FFF2-40B4-BE49-F238E27FC236}">
                      <a16:creationId xmlns:a16="http://schemas.microsoft.com/office/drawing/2014/main" id="{C225F8EA-B2EC-435C-B3EA-6792EBE6A840}"/>
                    </a:ext>
                  </a:extLst>
                </p:cNvPr>
                <p:cNvSpPr/>
                <p:nvPr/>
              </p:nvSpPr>
              <p:spPr>
                <a:xfrm rot="900000">
                  <a:off x="3677884" y="4231925"/>
                  <a:ext cx="222569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F5853C1-243C-4BDF-92FE-7AF6E8F1689D}"/>
                  </a:ext>
                </a:extLst>
              </p:cNvPr>
              <p:cNvSpPr/>
              <p:nvPr/>
            </p:nvSpPr>
            <p:spPr>
              <a:xfrm>
                <a:off x="4270074" y="4352831"/>
                <a:ext cx="901961" cy="718490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2D4DC83-6ED4-4B78-A131-B97C72DF9AE9}"/>
                  </a:ext>
                </a:extLst>
              </p:cNvPr>
              <p:cNvSpPr/>
              <p:nvPr/>
            </p:nvSpPr>
            <p:spPr>
              <a:xfrm rot="900000" flipH="1">
                <a:off x="5006845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953A59D-B830-4E7B-A274-19AE66D41BD1}"/>
                  </a:ext>
                </a:extLst>
              </p:cNvPr>
              <p:cNvSpPr/>
              <p:nvPr/>
            </p:nvSpPr>
            <p:spPr>
              <a:xfrm rot="900000" flipH="1">
                <a:off x="5029135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4EDA156-A035-4532-9793-5D426744C6DA}"/>
                </a:ext>
              </a:extLst>
            </p:cNvPr>
            <p:cNvSpPr/>
            <p:nvPr/>
          </p:nvSpPr>
          <p:spPr>
            <a:xfrm rot="15300000">
              <a:off x="4470371" y="437050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A808D10-80BA-432F-901F-3E373CB485ED}"/>
              </a:ext>
            </a:extLst>
          </p:cNvPr>
          <p:cNvGrpSpPr/>
          <p:nvPr/>
        </p:nvGrpSpPr>
        <p:grpSpPr>
          <a:xfrm>
            <a:off x="7165902" y="3685221"/>
            <a:ext cx="1358685" cy="2750503"/>
            <a:chOff x="7165902" y="3685221"/>
            <a:chExt cx="1358685" cy="2750503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91C631D4-5340-4CB7-8C1B-E64458854232}"/>
                </a:ext>
              </a:extLst>
            </p:cNvPr>
            <p:cNvGrpSpPr/>
            <p:nvPr/>
          </p:nvGrpSpPr>
          <p:grpSpPr>
            <a:xfrm>
              <a:off x="7165902" y="4846906"/>
              <a:ext cx="854307" cy="1333694"/>
              <a:chOff x="7143441" y="4775386"/>
              <a:chExt cx="854307" cy="1333694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E3CF501D-142B-4FC8-8CE7-72CF3720ADCC}"/>
                  </a:ext>
                </a:extLst>
              </p:cNvPr>
              <p:cNvGrpSpPr/>
              <p:nvPr/>
            </p:nvGrpSpPr>
            <p:grpSpPr>
              <a:xfrm rot="19800000">
                <a:off x="7181687" y="4775386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0ACD05E-D924-4E3B-AB1A-8F4F73919E5C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E9B92DDB-A01E-40E3-8DB1-3C3F3D0F643A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91" name="グループ化 390">
                    <a:extLst>
                      <a:ext uri="{FF2B5EF4-FFF2-40B4-BE49-F238E27FC236}">
                        <a16:creationId xmlns:a16="http://schemas.microsoft.com/office/drawing/2014/main" id="{B403FF63-C29C-4299-8247-55A995986B03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07119682-F214-414D-9EF0-D588232F9A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96" name="円/楕円 27">
                      <a:extLst>
                        <a:ext uri="{FF2B5EF4-FFF2-40B4-BE49-F238E27FC236}">
                          <a16:creationId xmlns:a16="http://schemas.microsoft.com/office/drawing/2014/main" id="{5A709574-7F47-4238-B08A-5D7F78A1BF45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97" name="四角形: 角を丸くする 396">
                      <a:extLst>
                        <a:ext uri="{FF2B5EF4-FFF2-40B4-BE49-F238E27FC236}">
                          <a16:creationId xmlns:a16="http://schemas.microsoft.com/office/drawing/2014/main" id="{6C589C01-CE69-457F-9740-DAA45829C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四角形: 角を丸くする 399">
                      <a:extLst>
                        <a:ext uri="{FF2B5EF4-FFF2-40B4-BE49-F238E27FC236}">
                          <a16:creationId xmlns:a16="http://schemas.microsoft.com/office/drawing/2014/main" id="{DA921E8D-35D9-4008-A99A-5E7D662D3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四角形: 角を丸くする 401">
                      <a:extLst>
                        <a:ext uri="{FF2B5EF4-FFF2-40B4-BE49-F238E27FC236}">
                          <a16:creationId xmlns:a16="http://schemas.microsoft.com/office/drawing/2014/main" id="{AFDDD470-9D94-4447-B31B-554F635F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四角形: 角を丸くする 403">
                      <a:extLst>
                        <a:ext uri="{FF2B5EF4-FFF2-40B4-BE49-F238E27FC236}">
                          <a16:creationId xmlns:a16="http://schemas.microsoft.com/office/drawing/2014/main" id="{2C912CEF-A05C-4E18-8D33-2AD7706B55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71C03920-2425-4B07-808F-6CAACAA578C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DFB9C91D-3E38-4059-BE13-59F91D840D07}"/>
                  </a:ext>
                </a:extLst>
              </p:cNvPr>
              <p:cNvGrpSpPr/>
              <p:nvPr/>
            </p:nvGrpSpPr>
            <p:grpSpPr>
              <a:xfrm rot="1800000">
                <a:off x="7143441" y="5399148"/>
                <a:ext cx="854307" cy="545820"/>
                <a:chOff x="7185218" y="5623688"/>
                <a:chExt cx="854307" cy="545820"/>
              </a:xfrm>
            </p:grpSpPr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D42146C1-EEC5-440D-8930-EA9FD085900E}"/>
                    </a:ext>
                  </a:extLst>
                </p:cNvPr>
                <p:cNvSpPr/>
                <p:nvPr/>
              </p:nvSpPr>
              <p:spPr>
                <a:xfrm rot="18113946">
                  <a:off x="7109546" y="5708186"/>
                  <a:ext cx="258327" cy="89331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片側の 2 つの角を丸めた四角形 92">
                  <a:extLst>
                    <a:ext uri="{FF2B5EF4-FFF2-40B4-BE49-F238E27FC236}">
                      <a16:creationId xmlns:a16="http://schemas.microsoft.com/office/drawing/2014/main" id="{EF3BF8AB-421D-4EB1-8A36-DA3512CFE142}"/>
                    </a:ext>
                  </a:extLst>
                </p:cNvPr>
                <p:cNvSpPr/>
                <p:nvPr/>
              </p:nvSpPr>
              <p:spPr>
                <a:xfrm rot="7154429" flipH="1">
                  <a:off x="7430623" y="5560606"/>
                  <a:ext cx="363497" cy="854307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61A6EB9-AE31-4E9A-A45B-68699C5D2C13}"/>
                </a:ext>
              </a:extLst>
            </p:cNvPr>
            <p:cNvGrpSpPr/>
            <p:nvPr/>
          </p:nvGrpSpPr>
          <p:grpSpPr>
            <a:xfrm>
              <a:off x="7280275" y="3685221"/>
              <a:ext cx="1244312" cy="2750503"/>
              <a:chOff x="7280275" y="3685221"/>
              <a:chExt cx="1244312" cy="2750503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18D8BF7-086C-4F86-BB23-61C68DE9167C}"/>
                  </a:ext>
                </a:extLst>
              </p:cNvPr>
              <p:cNvGrpSpPr/>
              <p:nvPr/>
            </p:nvGrpSpPr>
            <p:grpSpPr>
              <a:xfrm>
                <a:off x="7331393" y="3685221"/>
                <a:ext cx="1193194" cy="2750503"/>
                <a:chOff x="6554153" y="3685221"/>
                <a:chExt cx="1193194" cy="2750503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06CED9F-D084-4273-8783-947B77FF9D56}"/>
                    </a:ext>
                  </a:extLst>
                </p:cNvPr>
                <p:cNvSpPr/>
                <p:nvPr/>
              </p:nvSpPr>
              <p:spPr>
                <a:xfrm rot="2700000">
                  <a:off x="6523455" y="3989363"/>
                  <a:ext cx="403662" cy="2564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FD3A38B-D229-444E-93C6-C50732E94D37}"/>
                    </a:ext>
                  </a:extLst>
                </p:cNvPr>
                <p:cNvSpPr/>
                <p:nvPr/>
              </p:nvSpPr>
              <p:spPr>
                <a:xfrm>
                  <a:off x="70492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39BBF33A-0538-455C-A131-66F94BAB47E2}"/>
                    </a:ext>
                  </a:extLst>
                </p:cNvPr>
                <p:cNvSpPr/>
                <p:nvPr/>
              </p:nvSpPr>
              <p:spPr>
                <a:xfrm>
                  <a:off x="70663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台形 731">
                  <a:extLst>
                    <a:ext uri="{FF2B5EF4-FFF2-40B4-BE49-F238E27FC236}">
                      <a16:creationId xmlns:a16="http://schemas.microsoft.com/office/drawing/2014/main" id="{F10F390B-5277-4E4F-BCA0-3A63737C5B77}"/>
                    </a:ext>
                  </a:extLst>
                </p:cNvPr>
                <p:cNvSpPr/>
                <p:nvPr/>
              </p:nvSpPr>
              <p:spPr>
                <a:xfrm rot="11290218" flipV="1">
                  <a:off x="6815805" y="525606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台形 356">
                  <a:extLst>
                    <a:ext uri="{FF2B5EF4-FFF2-40B4-BE49-F238E27FC236}">
                      <a16:creationId xmlns:a16="http://schemas.microsoft.com/office/drawing/2014/main" id="{44DDC055-499B-4D67-ACA3-D950D23DD486}"/>
                    </a:ext>
                  </a:extLst>
                </p:cNvPr>
                <p:cNvSpPr/>
                <p:nvPr/>
              </p:nvSpPr>
              <p:spPr>
                <a:xfrm rot="10800000">
                  <a:off x="6860579" y="512779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台形 53">
                  <a:extLst>
                    <a:ext uri="{FF2B5EF4-FFF2-40B4-BE49-F238E27FC236}">
                      <a16:creationId xmlns:a16="http://schemas.microsoft.com/office/drawing/2014/main" id="{C20BCCD0-E7C5-4A1F-A7FD-8B3E5CF4ED92}"/>
                    </a:ext>
                  </a:extLst>
                </p:cNvPr>
                <p:cNvSpPr/>
                <p:nvPr/>
              </p:nvSpPr>
              <p:spPr>
                <a:xfrm>
                  <a:off x="6921128" y="503072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6A0BDED2-FEA5-40CC-AB94-FBAC5CA07467}"/>
                    </a:ext>
                  </a:extLst>
                </p:cNvPr>
                <p:cNvSpPr/>
                <p:nvPr/>
              </p:nvSpPr>
              <p:spPr>
                <a:xfrm>
                  <a:off x="6797747" y="512414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C6BAD3BD-F194-44FC-A73C-B904ABB5C571}"/>
                    </a:ext>
                  </a:extLst>
                </p:cNvPr>
                <p:cNvSpPr/>
                <p:nvPr/>
              </p:nvSpPr>
              <p:spPr>
                <a:xfrm>
                  <a:off x="7062129" y="528983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DBD6419-D595-4102-BB4D-DC636304E74D}"/>
                    </a:ext>
                  </a:extLst>
                </p:cNvPr>
                <p:cNvSpPr/>
                <p:nvPr/>
              </p:nvSpPr>
              <p:spPr>
                <a:xfrm flipH="1">
                  <a:off x="7108285" y="523239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DA61B60-A0CD-4D62-A322-78E4EC3F53B3}"/>
                    </a:ext>
                  </a:extLst>
                </p:cNvPr>
                <p:cNvSpPr/>
                <p:nvPr/>
              </p:nvSpPr>
              <p:spPr>
                <a:xfrm>
                  <a:off x="6794240" y="505459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5FB6046C-F08A-498A-9154-B3748E2567F3}"/>
                    </a:ext>
                  </a:extLst>
                </p:cNvPr>
                <p:cNvSpPr/>
                <p:nvPr/>
              </p:nvSpPr>
              <p:spPr>
                <a:xfrm>
                  <a:off x="6778438" y="6247130"/>
                  <a:ext cx="53606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A3108CC9-A0A6-48EF-86EF-E5EEF8FA7035}"/>
                    </a:ext>
                  </a:extLst>
                </p:cNvPr>
                <p:cNvSpPr/>
                <p:nvPr/>
              </p:nvSpPr>
              <p:spPr>
                <a:xfrm>
                  <a:off x="6554153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86E45191-0CC5-47E9-A514-26E1307B560C}"/>
                    </a:ext>
                  </a:extLst>
                </p:cNvPr>
                <p:cNvSpPr/>
                <p:nvPr/>
              </p:nvSpPr>
              <p:spPr>
                <a:xfrm rot="16200000">
                  <a:off x="6751891" y="4099372"/>
                  <a:ext cx="95266" cy="24320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E390E8E5-A96A-46B1-B0B9-CAD9E961C4C9}"/>
                    </a:ext>
                  </a:extLst>
                </p:cNvPr>
                <p:cNvSpPr/>
                <p:nvPr/>
              </p:nvSpPr>
              <p:spPr>
                <a:xfrm>
                  <a:off x="6574661" y="3685221"/>
                  <a:ext cx="1172686" cy="1095683"/>
                </a:xfrm>
                <a:custGeom>
                  <a:avLst/>
                  <a:gdLst>
                    <a:gd name="connsiteX0" fmla="*/ 500805 w 1172686"/>
                    <a:gd name="connsiteY0" fmla="*/ 0 h 1095683"/>
                    <a:gd name="connsiteX1" fmla="*/ 722047 w 1172686"/>
                    <a:gd name="connsiteY1" fmla="*/ 44079 h 1095683"/>
                    <a:gd name="connsiteX2" fmla="*/ 793554 w 1172686"/>
                    <a:gd name="connsiteY2" fmla="*/ 82382 h 1095683"/>
                    <a:gd name="connsiteX3" fmla="*/ 814798 w 1172686"/>
                    <a:gd name="connsiteY3" fmla="*/ 79341 h 1095683"/>
                    <a:gd name="connsiteX4" fmla="*/ 1172686 w 1172686"/>
                    <a:gd name="connsiteY4" fmla="*/ 587512 h 1095683"/>
                    <a:gd name="connsiteX5" fmla="*/ 814798 w 1172686"/>
                    <a:gd name="connsiteY5" fmla="*/ 1095683 h 1095683"/>
                    <a:gd name="connsiteX6" fmla="*/ 746534 w 1172686"/>
                    <a:gd name="connsiteY6" fmla="*/ 1085912 h 1095683"/>
                    <a:gd name="connsiteX7" fmla="*/ 746534 w 1172686"/>
                    <a:gd name="connsiteY7" fmla="*/ 300918 h 1095683"/>
                    <a:gd name="connsiteX8" fmla="*/ 0 w 1172686"/>
                    <a:gd name="connsiteY8" fmla="*/ 300918 h 1095683"/>
                    <a:gd name="connsiteX9" fmla="*/ 29491 w 1172686"/>
                    <a:gd name="connsiteY9" fmla="*/ 247300 h 1095683"/>
                    <a:gd name="connsiteX10" fmla="*/ 500805 w 1172686"/>
                    <a:gd name="connsiteY10" fmla="*/ 0 h 109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2686" h="1095683">
                      <a:moveTo>
                        <a:pt x="500805" y="0"/>
                      </a:moveTo>
                      <a:cubicBezTo>
                        <a:pt x="579283" y="0"/>
                        <a:pt x="654046" y="15695"/>
                        <a:pt x="722047" y="44079"/>
                      </a:cubicBezTo>
                      <a:lnTo>
                        <a:pt x="793554" y="82382"/>
                      </a:lnTo>
                      <a:lnTo>
                        <a:pt x="814798" y="79341"/>
                      </a:lnTo>
                      <a:cubicBezTo>
                        <a:pt x="1012454" y="79341"/>
                        <a:pt x="1172686" y="306857"/>
                        <a:pt x="1172686" y="587512"/>
                      </a:cubicBezTo>
                      <a:cubicBezTo>
                        <a:pt x="1172686" y="868167"/>
                        <a:pt x="1012454" y="1095683"/>
                        <a:pt x="814798" y="1095683"/>
                      </a:cubicBezTo>
                      <a:lnTo>
                        <a:pt x="746534" y="1085912"/>
                      </a:lnTo>
                      <a:lnTo>
                        <a:pt x="746534" y="300918"/>
                      </a:lnTo>
                      <a:lnTo>
                        <a:pt x="0" y="300918"/>
                      </a:lnTo>
                      <a:lnTo>
                        <a:pt x="29491" y="247300"/>
                      </a:lnTo>
                      <a:cubicBezTo>
                        <a:pt x="131634" y="98097"/>
                        <a:pt x="304611" y="0"/>
                        <a:pt x="5008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FD994C21-A00F-41D1-B3E3-44BFE8A7E5DF}"/>
                    </a:ext>
                  </a:extLst>
                </p:cNvPr>
                <p:cNvSpPr/>
                <p:nvPr/>
              </p:nvSpPr>
              <p:spPr>
                <a:xfrm rot="8280520">
                  <a:off x="6970704" y="3711769"/>
                  <a:ext cx="456300" cy="912600"/>
                </a:xfrm>
                <a:prstGeom prst="moon">
                  <a:avLst>
                    <a:gd name="adj" fmla="val 606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24EBF72-0511-4D2E-A24B-FD0FC97B75EB}"/>
                  </a:ext>
                </a:extLst>
              </p:cNvPr>
              <p:cNvSpPr/>
              <p:nvPr/>
            </p:nvSpPr>
            <p:spPr>
              <a:xfrm>
                <a:off x="7280275" y="4349750"/>
                <a:ext cx="918776" cy="70948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D68DCCD-4112-491B-A644-9EC655428CE6}"/>
                  </a:ext>
                </a:extLst>
              </p:cNvPr>
              <p:cNvSpPr/>
              <p:nvPr/>
            </p:nvSpPr>
            <p:spPr>
              <a:xfrm rot="900000" flipH="1">
                <a:off x="8016745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3852742-2D5A-4591-9B23-EE39FDA0AAAD}"/>
                  </a:ext>
                </a:extLst>
              </p:cNvPr>
              <p:cNvSpPr/>
              <p:nvPr/>
            </p:nvSpPr>
            <p:spPr>
              <a:xfrm rot="900000" flipH="1">
                <a:off x="8039035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E468141-DD11-45C8-BC2C-7C7BD3418826}"/>
                </a:ext>
              </a:extLst>
            </p:cNvPr>
            <p:cNvSpPr/>
            <p:nvPr/>
          </p:nvSpPr>
          <p:spPr>
            <a:xfrm rot="15300000">
              <a:off x="7477539" y="434822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5960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7E82D26-56F9-495A-882F-62A0039C8906}"/>
              </a:ext>
            </a:extLst>
          </p:cNvPr>
          <p:cNvGrpSpPr/>
          <p:nvPr/>
        </p:nvGrpSpPr>
        <p:grpSpPr>
          <a:xfrm>
            <a:off x="1269834" y="906076"/>
            <a:ext cx="1244198" cy="2643450"/>
            <a:chOff x="1269834" y="906076"/>
            <a:chExt cx="1244198" cy="2643450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64037615-EAC2-49C9-9DF0-90740DECF506}"/>
                </a:ext>
              </a:extLst>
            </p:cNvPr>
            <p:cNvGrpSpPr/>
            <p:nvPr/>
          </p:nvGrpSpPr>
          <p:grpSpPr>
            <a:xfrm>
              <a:off x="1269834" y="1976227"/>
              <a:ext cx="568972" cy="1369489"/>
              <a:chOff x="1247030" y="1859203"/>
              <a:chExt cx="568972" cy="1369489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24733F5-D2DC-4160-A057-7571C0052391}"/>
                  </a:ext>
                </a:extLst>
              </p:cNvPr>
              <p:cNvGrpSpPr/>
              <p:nvPr/>
            </p:nvGrpSpPr>
            <p:grpSpPr>
              <a:xfrm rot="19800000">
                <a:off x="1267531" y="1859203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F800E1A6-FC20-4100-9F48-27E8E5E9E513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2B79849A-2D99-4BB8-860B-E76DA12412AB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192F331D-5753-4AC6-AF89-58E9C2674E39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0806A80B-F8F1-43AE-95BC-B3A64D042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49" name="円/楕円 27">
                      <a:extLst>
                        <a:ext uri="{FF2B5EF4-FFF2-40B4-BE49-F238E27FC236}">
                          <a16:creationId xmlns:a16="http://schemas.microsoft.com/office/drawing/2014/main" id="{FDEFF2FD-C21B-4B80-BFA6-6448F51B8007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50" name="四角形: 角を丸くする 349">
                      <a:extLst>
                        <a:ext uri="{FF2B5EF4-FFF2-40B4-BE49-F238E27FC236}">
                          <a16:creationId xmlns:a16="http://schemas.microsoft.com/office/drawing/2014/main" id="{173A7FCF-AA30-4663-A464-E91F9FC7DD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四角形: 角を丸くする 350">
                      <a:extLst>
                        <a:ext uri="{FF2B5EF4-FFF2-40B4-BE49-F238E27FC236}">
                          <a16:creationId xmlns:a16="http://schemas.microsoft.com/office/drawing/2014/main" id="{12F47B79-B194-403B-B606-7D4C57602E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四角形: 角を丸くする 351">
                      <a:extLst>
                        <a:ext uri="{FF2B5EF4-FFF2-40B4-BE49-F238E27FC236}">
                          <a16:creationId xmlns:a16="http://schemas.microsoft.com/office/drawing/2014/main" id="{50833A22-5986-4372-AA39-661806F33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四角形: 角を丸くする 353">
                      <a:extLst>
                        <a:ext uri="{FF2B5EF4-FFF2-40B4-BE49-F238E27FC236}">
                          <a16:creationId xmlns:a16="http://schemas.microsoft.com/office/drawing/2014/main" id="{3EE42512-8DF2-4997-AFBE-8B991DB28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0B02A59D-E1B0-451E-82DD-19ED9651D45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43" name="四角形: 角を丸くする 2">
                <a:extLst>
                  <a:ext uri="{FF2B5EF4-FFF2-40B4-BE49-F238E27FC236}">
                    <a16:creationId xmlns:a16="http://schemas.microsoft.com/office/drawing/2014/main" id="{8B58DAF9-125C-4A25-B972-03E334852813}"/>
                  </a:ext>
                </a:extLst>
              </p:cNvPr>
              <p:cNvSpPr/>
              <p:nvPr/>
            </p:nvSpPr>
            <p:spPr>
              <a:xfrm rot="3600000">
                <a:off x="1146773" y="2559464"/>
                <a:ext cx="769485" cy="568972"/>
              </a:xfrm>
              <a:custGeom>
                <a:avLst/>
                <a:gdLst>
                  <a:gd name="connsiteX0" fmla="*/ 0 w 497547"/>
                  <a:gd name="connsiteY0" fmla="*/ 52393 h 314350"/>
                  <a:gd name="connsiteX1" fmla="*/ 52393 w 497547"/>
                  <a:gd name="connsiteY1" fmla="*/ 0 h 314350"/>
                  <a:gd name="connsiteX2" fmla="*/ 445154 w 497547"/>
                  <a:gd name="connsiteY2" fmla="*/ 0 h 314350"/>
                  <a:gd name="connsiteX3" fmla="*/ 497547 w 497547"/>
                  <a:gd name="connsiteY3" fmla="*/ 52393 h 314350"/>
                  <a:gd name="connsiteX4" fmla="*/ 497547 w 497547"/>
                  <a:gd name="connsiteY4" fmla="*/ 261957 h 314350"/>
                  <a:gd name="connsiteX5" fmla="*/ 445154 w 497547"/>
                  <a:gd name="connsiteY5" fmla="*/ 314350 h 314350"/>
                  <a:gd name="connsiteX6" fmla="*/ 52393 w 497547"/>
                  <a:gd name="connsiteY6" fmla="*/ 314350 h 314350"/>
                  <a:gd name="connsiteX7" fmla="*/ 0 w 497547"/>
                  <a:gd name="connsiteY7" fmla="*/ 261957 h 314350"/>
                  <a:gd name="connsiteX8" fmla="*/ 0 w 497547"/>
                  <a:gd name="connsiteY8" fmla="*/ 52393 h 314350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261957 h 411737"/>
                  <a:gd name="connsiteX8" fmla="*/ 0 w 497547"/>
                  <a:gd name="connsiteY8" fmla="*/ 52393 h 411737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52393 h 411737"/>
                  <a:gd name="connsiteX0" fmla="*/ 0 w 497547"/>
                  <a:gd name="connsiteY0" fmla="*/ 52393 h 405574"/>
                  <a:gd name="connsiteX1" fmla="*/ 52393 w 497547"/>
                  <a:gd name="connsiteY1" fmla="*/ 0 h 405574"/>
                  <a:gd name="connsiteX2" fmla="*/ 445154 w 497547"/>
                  <a:gd name="connsiteY2" fmla="*/ 0 h 405574"/>
                  <a:gd name="connsiteX3" fmla="*/ 497547 w 497547"/>
                  <a:gd name="connsiteY3" fmla="*/ 52393 h 405574"/>
                  <a:gd name="connsiteX4" fmla="*/ 497547 w 497547"/>
                  <a:gd name="connsiteY4" fmla="*/ 261957 h 405574"/>
                  <a:gd name="connsiteX5" fmla="*/ 445154 w 497547"/>
                  <a:gd name="connsiteY5" fmla="*/ 314350 h 405574"/>
                  <a:gd name="connsiteX6" fmla="*/ 89163 w 497547"/>
                  <a:gd name="connsiteY6" fmla="*/ 405574 h 405574"/>
                  <a:gd name="connsiteX7" fmla="*/ 0 w 497547"/>
                  <a:gd name="connsiteY7" fmla="*/ 52393 h 40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7547" h="405574">
                    <a:moveTo>
                      <a:pt x="0" y="52393"/>
                    </a:moveTo>
                    <a:cubicBezTo>
                      <a:pt x="0" y="23457"/>
                      <a:pt x="23457" y="0"/>
                      <a:pt x="52393" y="0"/>
                    </a:cubicBezTo>
                    <a:lnTo>
                      <a:pt x="445154" y="0"/>
                    </a:lnTo>
                    <a:cubicBezTo>
                      <a:pt x="474090" y="0"/>
                      <a:pt x="497547" y="23457"/>
                      <a:pt x="497547" y="52393"/>
                    </a:cubicBezTo>
                    <a:lnTo>
                      <a:pt x="497547" y="261957"/>
                    </a:lnTo>
                    <a:cubicBezTo>
                      <a:pt x="497547" y="290893"/>
                      <a:pt x="474090" y="314350"/>
                      <a:pt x="445154" y="314350"/>
                    </a:cubicBezTo>
                    <a:cubicBezTo>
                      <a:pt x="314234" y="314350"/>
                      <a:pt x="220083" y="405574"/>
                      <a:pt x="89163" y="405574"/>
                    </a:cubicBezTo>
                    <a:cubicBezTo>
                      <a:pt x="14971" y="361915"/>
                      <a:pt x="2295" y="121016"/>
                      <a:pt x="0" y="5239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B5F061A-5D7B-461F-B764-E28616C0A7D1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BD10C4A-CE63-4BC3-A851-4C8582DFF52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2C99615-D502-47B1-A3CE-3ADE6C85484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EAAE418-88A5-4D6D-97E3-AC52361DE0EA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FBC1DA-E2CF-410D-AFF6-44A677D8FA08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6423F83-7961-4F74-A53C-D16B2585690E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237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6334" h="1222377">
                    <a:moveTo>
                      <a:pt x="699809" y="994588"/>
                    </a:moveTo>
                    <a:cubicBezTo>
                      <a:pt x="604390" y="1172290"/>
                      <a:pt x="494814" y="1236862"/>
                      <a:pt x="239030" y="1219714"/>
                    </a:cubicBezTo>
                    <a:cubicBezTo>
                      <a:pt x="163537" y="1207765"/>
                      <a:pt x="124162" y="1181206"/>
                      <a:pt x="103622" y="1062793"/>
                    </a:cubicBezTo>
                    <a:lnTo>
                      <a:pt x="99662" y="1032476"/>
                    </a:lnTo>
                    <a:lnTo>
                      <a:pt x="152010" y="1014644"/>
                    </a:lnTo>
                    <a:lnTo>
                      <a:pt x="97332" y="1014644"/>
                    </a:lnTo>
                    <a:lnTo>
                      <a:pt x="94841" y="995575"/>
                    </a:lnTo>
                    <a:cubicBezTo>
                      <a:pt x="92384" y="970379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B71C608-58CA-4D2E-8151-3F7FD4D44C0F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61B35ED-AD22-4791-AAC0-5F8BFC97131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88A5F78-7322-4144-8B5B-231A2137D940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DC0855B-E84A-4688-BD1B-060863FAD5EB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28849D68-AF33-4F1E-9A66-66D946EB6BA2}"/>
                  </a:ext>
                </a:extLst>
              </p:cNvPr>
              <p:cNvSpPr/>
              <p:nvPr/>
            </p:nvSpPr>
            <p:spPr>
              <a:xfrm rot="162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27">
                <a:extLst>
                  <a:ext uri="{FF2B5EF4-FFF2-40B4-BE49-F238E27FC236}">
                    <a16:creationId xmlns:a16="http://schemas.microsoft.com/office/drawing/2014/main" id="{26134B41-5931-4E6D-88D3-840235680C5E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395A8D9-3532-4EA3-B5EE-54C433B8A12D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36EFA9F7-00A9-42CE-86AD-6D0D9FC7AED3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CA87CEE-9BA5-4058-9143-800E749B2E46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6D7437-52F0-44CA-8F1C-D5A2042F5DAD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4" name="円: 塗りつぶしなし 123">
              <a:extLst>
                <a:ext uri="{FF2B5EF4-FFF2-40B4-BE49-F238E27FC236}">
                  <a16:creationId xmlns:a16="http://schemas.microsoft.com/office/drawing/2014/main" id="{9FD81576-948D-416F-8ECF-9C30ACE3468A}"/>
                </a:ext>
              </a:extLst>
            </p:cNvPr>
            <p:cNvSpPr/>
            <p:nvPr/>
          </p:nvSpPr>
          <p:spPr>
            <a:xfrm rot="18894682">
              <a:off x="1674687" y="1541823"/>
              <a:ext cx="672894" cy="414766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A0685339-68AB-4B60-B06F-457005775DF8}"/>
                </a:ext>
              </a:extLst>
            </p:cNvPr>
            <p:cNvGrpSpPr/>
            <p:nvPr/>
          </p:nvGrpSpPr>
          <p:grpSpPr>
            <a:xfrm>
              <a:off x="1320961" y="1653356"/>
              <a:ext cx="589580" cy="543243"/>
              <a:chOff x="1413071" y="1923580"/>
              <a:chExt cx="482990" cy="445030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A18B806-2C13-457B-9EFD-986D52F03AD8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C4CC7E7-E7D9-4A63-B0D7-922B18604A6A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792D148-72CC-45C1-B59E-FFD79B27E2D9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644735D-4F52-4B0C-BFAC-985A87384EC9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35A415E-F0DA-415C-8F67-4E3CC936674D}"/>
                </a:ext>
              </a:extLst>
            </p:cNvPr>
            <p:cNvSpPr/>
            <p:nvPr/>
          </p:nvSpPr>
          <p:spPr>
            <a:xfrm rot="900000" flipH="1">
              <a:off x="2085912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1DAEC43-25A5-43D9-B40C-C6DD1B40B5E6}"/>
                </a:ext>
              </a:extLst>
            </p:cNvPr>
            <p:cNvSpPr/>
            <p:nvPr/>
          </p:nvSpPr>
          <p:spPr>
            <a:xfrm rot="900000" flipH="1">
              <a:off x="2108202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1CE447F-DBFA-4C75-95FE-3D950B16565B}"/>
                </a:ext>
              </a:extLst>
            </p:cNvPr>
            <p:cNvSpPr/>
            <p:nvPr/>
          </p:nvSpPr>
          <p:spPr>
            <a:xfrm rot="15300000">
              <a:off x="1521432" y="152062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AA40ACA-71CF-447F-AA4A-8575F2498A93}"/>
              </a:ext>
            </a:extLst>
          </p:cNvPr>
          <p:cNvGrpSpPr/>
          <p:nvPr/>
        </p:nvGrpSpPr>
        <p:grpSpPr>
          <a:xfrm>
            <a:off x="4193872" y="886334"/>
            <a:ext cx="1264742" cy="2658683"/>
            <a:chOff x="4193872" y="886334"/>
            <a:chExt cx="1264742" cy="2658683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AC660CE6-F45B-4FAC-967C-AB8FC1C88D7A}"/>
                </a:ext>
              </a:extLst>
            </p:cNvPr>
            <p:cNvGrpSpPr/>
            <p:nvPr/>
          </p:nvGrpSpPr>
          <p:grpSpPr>
            <a:xfrm>
              <a:off x="4193872" y="1942177"/>
              <a:ext cx="491745" cy="1393267"/>
              <a:chOff x="4171068" y="1825153"/>
              <a:chExt cx="491745" cy="1393267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F371E34D-6E02-4FB6-874D-1E05C1EDD51E}"/>
                  </a:ext>
                </a:extLst>
              </p:cNvPr>
              <p:cNvGrpSpPr/>
              <p:nvPr/>
            </p:nvGrpSpPr>
            <p:grpSpPr>
              <a:xfrm rot="19800000">
                <a:off x="4171068" y="1825153"/>
                <a:ext cx="448257" cy="1333694"/>
                <a:chOff x="2342612" y="5076906"/>
                <a:chExt cx="448257" cy="1333694"/>
              </a:xfrm>
            </p:grpSpPr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8CDABFA9-6823-401C-88A3-7384A5C32C54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651B03C-88D5-40DF-805A-6637933C75B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89C2B712-BB9B-4779-BA57-158B6666C523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F45DC741-BB1D-4BF9-8C77-22C03B88AC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42" name="円/楕円 27">
                      <a:extLst>
                        <a:ext uri="{FF2B5EF4-FFF2-40B4-BE49-F238E27FC236}">
                          <a16:creationId xmlns:a16="http://schemas.microsoft.com/office/drawing/2014/main" id="{AE323952-3F79-43B6-AB2A-DA6ED1FBC80D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44" name="四角形: 角を丸くする 443">
                      <a:extLst>
                        <a:ext uri="{FF2B5EF4-FFF2-40B4-BE49-F238E27FC236}">
                          <a16:creationId xmlns:a16="http://schemas.microsoft.com/office/drawing/2014/main" id="{78C801DB-9695-4BE9-B158-B7C094055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四角形: 角を丸くする 444">
                      <a:extLst>
                        <a:ext uri="{FF2B5EF4-FFF2-40B4-BE49-F238E27FC236}">
                          <a16:creationId xmlns:a16="http://schemas.microsoft.com/office/drawing/2014/main" id="{EB5C7F8C-8B4A-4D21-BE6A-6275EE266E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四角形: 角を丸くする 445">
                      <a:extLst>
                        <a:ext uri="{FF2B5EF4-FFF2-40B4-BE49-F238E27FC236}">
                          <a16:creationId xmlns:a16="http://schemas.microsoft.com/office/drawing/2014/main" id="{FA1B6C9D-4541-4614-833D-FDE6C24A1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四角形: 角を丸くする 446">
                      <a:extLst>
                        <a:ext uri="{FF2B5EF4-FFF2-40B4-BE49-F238E27FC236}">
                          <a16:creationId xmlns:a16="http://schemas.microsoft.com/office/drawing/2014/main" id="{D6E95414-2128-4A2D-BFED-1D34A8CE7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AB317CC4-D192-48DF-B90E-DE7ECAAE06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4" name="片側の 2 つの角を丸めた四角形 92">
                <a:extLst>
                  <a:ext uri="{FF2B5EF4-FFF2-40B4-BE49-F238E27FC236}">
                    <a16:creationId xmlns:a16="http://schemas.microsoft.com/office/drawing/2014/main" id="{37A044D7-1D8D-487E-9B39-047A0B7982D0}"/>
                  </a:ext>
                </a:extLst>
              </p:cNvPr>
              <p:cNvSpPr/>
              <p:nvPr/>
            </p:nvSpPr>
            <p:spPr>
              <a:xfrm rot="8954429" flipH="1">
                <a:off x="4295772" y="2293826"/>
                <a:ext cx="367041" cy="924594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0880DA3-50BF-433D-9B76-F7E19BB55666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50ACDEA-196D-46C2-89C2-2770ED7817C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7A9187D-C69F-4F23-8DCD-C0B7527DEA68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473D36F4-2393-49B4-A199-915975C4901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BAAF2C6-6F5A-4794-9BED-C184CEF3D80A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66D8E3E-647B-41E8-B3E3-59CD81B895E3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F1ED2D8-5F8D-40FF-B539-F54AD6F74EBD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06EDEA0-E669-454B-BB28-981F04E21620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1EA8BD8-6F3D-4102-A6A7-E4F3E8388C31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47805EF-8EB6-410D-AA6B-6563CD8DE39A}"/>
                  </a:ext>
                </a:extLst>
              </p:cNvPr>
              <p:cNvSpPr/>
              <p:nvPr/>
            </p:nvSpPr>
            <p:spPr>
              <a:xfrm>
                <a:off x="3537863" y="927572"/>
                <a:ext cx="114351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円/楕円 27">
                <a:extLst>
                  <a:ext uri="{FF2B5EF4-FFF2-40B4-BE49-F238E27FC236}">
                    <a16:creationId xmlns:a16="http://schemas.microsoft.com/office/drawing/2014/main" id="{49381D36-4D68-460E-864A-5EA048284871}"/>
                  </a:ext>
                </a:extLst>
              </p:cNvPr>
              <p:cNvSpPr/>
              <p:nvPr/>
            </p:nvSpPr>
            <p:spPr>
              <a:xfrm rot="13500000" flipH="1">
                <a:off x="3701735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2483661-60B9-4D79-B0BD-13F458C84FF8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2B28156B-FB95-4473-9C9F-3A966A146BCB}"/>
                  </a:ext>
                </a:extLst>
              </p:cNvPr>
              <p:cNvSpPr/>
              <p:nvPr/>
            </p:nvSpPr>
            <p:spPr>
              <a:xfrm rot="162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2" name="円: 塗りつぶしなし 131">
              <a:extLst>
                <a:ext uri="{FF2B5EF4-FFF2-40B4-BE49-F238E27FC236}">
                  <a16:creationId xmlns:a16="http://schemas.microsoft.com/office/drawing/2014/main" id="{A8E9A1D5-D58D-4B6A-8C94-D71205729797}"/>
                </a:ext>
              </a:extLst>
            </p:cNvPr>
            <p:cNvSpPr/>
            <p:nvPr/>
          </p:nvSpPr>
          <p:spPr>
            <a:xfrm rot="18894682">
              <a:off x="4585212" y="1541823"/>
              <a:ext cx="672894" cy="414766"/>
            </a:xfrm>
            <a:prstGeom prst="donut">
              <a:avLst>
                <a:gd name="adj" fmla="val 54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9F4A1BE-44C2-471C-850E-E8AEBBC26EED}"/>
                </a:ext>
              </a:extLst>
            </p:cNvPr>
            <p:cNvGrpSpPr/>
            <p:nvPr/>
          </p:nvGrpSpPr>
          <p:grpSpPr>
            <a:xfrm>
              <a:off x="4231486" y="1653356"/>
              <a:ext cx="589580" cy="543243"/>
              <a:chOff x="1413071" y="1923580"/>
              <a:chExt cx="482990" cy="445030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AEBC839-6DA1-400B-AE5F-38A9292EEEF4}"/>
                  </a:ext>
                </a:extLst>
              </p:cNvPr>
              <p:cNvSpPr/>
              <p:nvPr/>
            </p:nvSpPr>
            <p:spPr>
              <a:xfrm>
                <a:off x="1413071" y="1923580"/>
                <a:ext cx="482990" cy="445030"/>
              </a:xfrm>
              <a:custGeom>
                <a:avLst/>
                <a:gdLst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68531 w 471545"/>
                  <a:gd name="connsiteY3" fmla="*/ 69022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73241 w 471545"/>
                  <a:gd name="connsiteY2" fmla="*/ 63569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9910 w 471545"/>
                  <a:gd name="connsiteY2" fmla="*/ 2070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59006 w 471545"/>
                  <a:gd name="connsiteY3" fmla="*/ 97597 h 432350"/>
                  <a:gd name="connsiteX4" fmla="*/ 382824 w 471545"/>
                  <a:gd name="connsiteY4" fmla="*/ 264946 h 432350"/>
                  <a:gd name="connsiteX5" fmla="*/ 431247 w 471545"/>
                  <a:gd name="connsiteY5" fmla="*/ 306782 h 432350"/>
                  <a:gd name="connsiteX6" fmla="*/ 471545 w 471545"/>
                  <a:gd name="connsiteY6" fmla="*/ 329502 h 432350"/>
                  <a:gd name="connsiteX7" fmla="*/ 449587 w 471545"/>
                  <a:gd name="connsiteY7" fmla="*/ 347056 h 432350"/>
                  <a:gd name="connsiteX8" fmla="*/ 337931 w 471545"/>
                  <a:gd name="connsiteY8" fmla="*/ 408009 h 432350"/>
                  <a:gd name="connsiteX9" fmla="*/ 68219 w 471545"/>
                  <a:gd name="connsiteY9" fmla="*/ 328783 h 432350"/>
                  <a:gd name="connsiteX10" fmla="*/ 24341 w 471545"/>
                  <a:gd name="connsiteY10" fmla="*/ 248407 h 432350"/>
                  <a:gd name="connsiteX11" fmla="*/ 43141 w 471545"/>
                  <a:gd name="connsiteY11" fmla="*/ 29478 h 432350"/>
                  <a:gd name="connsiteX12" fmla="*/ 78216 w 471545"/>
                  <a:gd name="connsiteY12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382824 w 471545"/>
                  <a:gd name="connsiteY3" fmla="*/ 264946 h 432350"/>
                  <a:gd name="connsiteX4" fmla="*/ 431247 w 471545"/>
                  <a:gd name="connsiteY4" fmla="*/ 306782 h 432350"/>
                  <a:gd name="connsiteX5" fmla="*/ 471545 w 471545"/>
                  <a:gd name="connsiteY5" fmla="*/ 329502 h 432350"/>
                  <a:gd name="connsiteX6" fmla="*/ 449587 w 471545"/>
                  <a:gd name="connsiteY6" fmla="*/ 347056 h 432350"/>
                  <a:gd name="connsiteX7" fmla="*/ 337931 w 471545"/>
                  <a:gd name="connsiteY7" fmla="*/ 408009 h 432350"/>
                  <a:gd name="connsiteX8" fmla="*/ 68219 w 471545"/>
                  <a:gd name="connsiteY8" fmla="*/ 328783 h 432350"/>
                  <a:gd name="connsiteX9" fmla="*/ 24341 w 471545"/>
                  <a:gd name="connsiteY9" fmla="*/ 248407 h 432350"/>
                  <a:gd name="connsiteX10" fmla="*/ 43141 w 471545"/>
                  <a:gd name="connsiteY10" fmla="*/ 29478 h 432350"/>
                  <a:gd name="connsiteX11" fmla="*/ 78216 w 471545"/>
                  <a:gd name="connsiteY11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31247 w 471545"/>
                  <a:gd name="connsiteY3" fmla="*/ 306782 h 432350"/>
                  <a:gd name="connsiteX4" fmla="*/ 471545 w 471545"/>
                  <a:gd name="connsiteY4" fmla="*/ 329502 h 432350"/>
                  <a:gd name="connsiteX5" fmla="*/ 449587 w 471545"/>
                  <a:gd name="connsiteY5" fmla="*/ 347056 h 432350"/>
                  <a:gd name="connsiteX6" fmla="*/ 337931 w 471545"/>
                  <a:gd name="connsiteY6" fmla="*/ 408009 h 432350"/>
                  <a:gd name="connsiteX7" fmla="*/ 68219 w 471545"/>
                  <a:gd name="connsiteY7" fmla="*/ 328783 h 432350"/>
                  <a:gd name="connsiteX8" fmla="*/ 24341 w 471545"/>
                  <a:gd name="connsiteY8" fmla="*/ 248407 h 432350"/>
                  <a:gd name="connsiteX9" fmla="*/ 43141 w 471545"/>
                  <a:gd name="connsiteY9" fmla="*/ 29478 h 432350"/>
                  <a:gd name="connsiteX10" fmla="*/ 78216 w 471545"/>
                  <a:gd name="connsiteY10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449587 w 471545"/>
                  <a:gd name="connsiteY4" fmla="*/ 347056 h 432350"/>
                  <a:gd name="connsiteX5" fmla="*/ 337931 w 471545"/>
                  <a:gd name="connsiteY5" fmla="*/ 408009 h 432350"/>
                  <a:gd name="connsiteX6" fmla="*/ 68219 w 471545"/>
                  <a:gd name="connsiteY6" fmla="*/ 328783 h 432350"/>
                  <a:gd name="connsiteX7" fmla="*/ 24341 w 471545"/>
                  <a:gd name="connsiteY7" fmla="*/ 248407 h 432350"/>
                  <a:gd name="connsiteX8" fmla="*/ 43141 w 471545"/>
                  <a:gd name="connsiteY8" fmla="*/ 29478 h 432350"/>
                  <a:gd name="connsiteX9" fmla="*/ 78216 w 471545"/>
                  <a:gd name="connsiteY9" fmla="*/ 0 h 432350"/>
                  <a:gd name="connsiteX0" fmla="*/ 78216 w 471545"/>
                  <a:gd name="connsiteY0" fmla="*/ 0 h 432350"/>
                  <a:gd name="connsiteX1" fmla="*/ 92291 w 471545"/>
                  <a:gd name="connsiteY1" fmla="*/ 5974 h 432350"/>
                  <a:gd name="connsiteX2" fmla="*/ 387529 w 471545"/>
                  <a:gd name="connsiteY2" fmla="*/ 1657 h 432350"/>
                  <a:gd name="connsiteX3" fmla="*/ 471545 w 471545"/>
                  <a:gd name="connsiteY3" fmla="*/ 329502 h 432350"/>
                  <a:gd name="connsiteX4" fmla="*/ 337931 w 471545"/>
                  <a:gd name="connsiteY4" fmla="*/ 408009 h 432350"/>
                  <a:gd name="connsiteX5" fmla="*/ 68219 w 471545"/>
                  <a:gd name="connsiteY5" fmla="*/ 328783 h 432350"/>
                  <a:gd name="connsiteX6" fmla="*/ 24341 w 471545"/>
                  <a:gd name="connsiteY6" fmla="*/ 248407 h 432350"/>
                  <a:gd name="connsiteX7" fmla="*/ 43141 w 471545"/>
                  <a:gd name="connsiteY7" fmla="*/ 29478 h 432350"/>
                  <a:gd name="connsiteX8" fmla="*/ 78216 w 471545"/>
                  <a:gd name="connsiteY8" fmla="*/ 0 h 432350"/>
                  <a:gd name="connsiteX0" fmla="*/ 78216 w 471545"/>
                  <a:gd name="connsiteY0" fmla="*/ 0 h 426968"/>
                  <a:gd name="connsiteX1" fmla="*/ 92291 w 471545"/>
                  <a:gd name="connsiteY1" fmla="*/ 5974 h 426968"/>
                  <a:gd name="connsiteX2" fmla="*/ 387529 w 471545"/>
                  <a:gd name="connsiteY2" fmla="*/ 1657 h 426968"/>
                  <a:gd name="connsiteX3" fmla="*/ 471545 w 471545"/>
                  <a:gd name="connsiteY3" fmla="*/ 329502 h 426968"/>
                  <a:gd name="connsiteX4" fmla="*/ 371269 w 471545"/>
                  <a:gd name="connsiteY4" fmla="*/ 400866 h 426968"/>
                  <a:gd name="connsiteX5" fmla="*/ 68219 w 471545"/>
                  <a:gd name="connsiteY5" fmla="*/ 328783 h 426968"/>
                  <a:gd name="connsiteX6" fmla="*/ 24341 w 471545"/>
                  <a:gd name="connsiteY6" fmla="*/ 248407 h 426968"/>
                  <a:gd name="connsiteX7" fmla="*/ 43141 w 471545"/>
                  <a:gd name="connsiteY7" fmla="*/ 29478 h 426968"/>
                  <a:gd name="connsiteX8" fmla="*/ 78216 w 471545"/>
                  <a:gd name="connsiteY8" fmla="*/ 0 h 426968"/>
                  <a:gd name="connsiteX0" fmla="*/ 78216 w 471545"/>
                  <a:gd name="connsiteY0" fmla="*/ 0 h 423793"/>
                  <a:gd name="connsiteX1" fmla="*/ 92291 w 471545"/>
                  <a:gd name="connsiteY1" fmla="*/ 5974 h 423793"/>
                  <a:gd name="connsiteX2" fmla="*/ 387529 w 471545"/>
                  <a:gd name="connsiteY2" fmla="*/ 1657 h 423793"/>
                  <a:gd name="connsiteX3" fmla="*/ 471545 w 471545"/>
                  <a:gd name="connsiteY3" fmla="*/ 329502 h 423793"/>
                  <a:gd name="connsiteX4" fmla="*/ 371269 w 471545"/>
                  <a:gd name="connsiteY4" fmla="*/ 400866 h 423793"/>
                  <a:gd name="connsiteX5" fmla="*/ 68219 w 471545"/>
                  <a:gd name="connsiteY5" fmla="*/ 328783 h 423793"/>
                  <a:gd name="connsiteX6" fmla="*/ 24341 w 471545"/>
                  <a:gd name="connsiteY6" fmla="*/ 248407 h 423793"/>
                  <a:gd name="connsiteX7" fmla="*/ 43141 w 471545"/>
                  <a:gd name="connsiteY7" fmla="*/ 29478 h 423793"/>
                  <a:gd name="connsiteX8" fmla="*/ 78216 w 471545"/>
                  <a:gd name="connsiteY8" fmla="*/ 0 h 423793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7365"/>
                  <a:gd name="connsiteX1" fmla="*/ 92291 w 471545"/>
                  <a:gd name="connsiteY1" fmla="*/ 5974 h 427365"/>
                  <a:gd name="connsiteX2" fmla="*/ 387529 w 471545"/>
                  <a:gd name="connsiteY2" fmla="*/ 1657 h 427365"/>
                  <a:gd name="connsiteX3" fmla="*/ 471545 w 471545"/>
                  <a:gd name="connsiteY3" fmla="*/ 329502 h 427365"/>
                  <a:gd name="connsiteX4" fmla="*/ 373651 w 471545"/>
                  <a:gd name="connsiteY4" fmla="*/ 405629 h 427365"/>
                  <a:gd name="connsiteX5" fmla="*/ 68219 w 471545"/>
                  <a:gd name="connsiteY5" fmla="*/ 328783 h 427365"/>
                  <a:gd name="connsiteX6" fmla="*/ 24341 w 471545"/>
                  <a:gd name="connsiteY6" fmla="*/ 248407 h 427365"/>
                  <a:gd name="connsiteX7" fmla="*/ 43141 w 471545"/>
                  <a:gd name="connsiteY7" fmla="*/ 29478 h 427365"/>
                  <a:gd name="connsiteX8" fmla="*/ 78216 w 471545"/>
                  <a:gd name="connsiteY8" fmla="*/ 0 h 427365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29478 h 425939"/>
                  <a:gd name="connsiteX8" fmla="*/ 78216 w 471545"/>
                  <a:gd name="connsiteY8" fmla="*/ 0 h 425939"/>
                  <a:gd name="connsiteX0" fmla="*/ 78216 w 471545"/>
                  <a:gd name="connsiteY0" fmla="*/ 0 h 425939"/>
                  <a:gd name="connsiteX1" fmla="*/ 92291 w 471545"/>
                  <a:gd name="connsiteY1" fmla="*/ 5974 h 425939"/>
                  <a:gd name="connsiteX2" fmla="*/ 387529 w 471545"/>
                  <a:gd name="connsiteY2" fmla="*/ 1657 h 425939"/>
                  <a:gd name="connsiteX3" fmla="*/ 471545 w 471545"/>
                  <a:gd name="connsiteY3" fmla="*/ 329502 h 425939"/>
                  <a:gd name="connsiteX4" fmla="*/ 373651 w 471545"/>
                  <a:gd name="connsiteY4" fmla="*/ 405629 h 425939"/>
                  <a:gd name="connsiteX5" fmla="*/ 68219 w 471545"/>
                  <a:gd name="connsiteY5" fmla="*/ 328783 h 425939"/>
                  <a:gd name="connsiteX6" fmla="*/ 24341 w 471545"/>
                  <a:gd name="connsiteY6" fmla="*/ 248407 h 425939"/>
                  <a:gd name="connsiteX7" fmla="*/ 43141 w 471545"/>
                  <a:gd name="connsiteY7" fmla="*/ 62815 h 425939"/>
                  <a:gd name="connsiteX8" fmla="*/ 78216 w 471545"/>
                  <a:gd name="connsiteY8" fmla="*/ 0 h 425939"/>
                  <a:gd name="connsiteX0" fmla="*/ 83715 w 477044"/>
                  <a:gd name="connsiteY0" fmla="*/ 0 h 425939"/>
                  <a:gd name="connsiteX1" fmla="*/ 97790 w 477044"/>
                  <a:gd name="connsiteY1" fmla="*/ 5974 h 425939"/>
                  <a:gd name="connsiteX2" fmla="*/ 393028 w 477044"/>
                  <a:gd name="connsiteY2" fmla="*/ 1657 h 425939"/>
                  <a:gd name="connsiteX3" fmla="*/ 477044 w 477044"/>
                  <a:gd name="connsiteY3" fmla="*/ 329502 h 425939"/>
                  <a:gd name="connsiteX4" fmla="*/ 379150 w 477044"/>
                  <a:gd name="connsiteY4" fmla="*/ 405629 h 425939"/>
                  <a:gd name="connsiteX5" fmla="*/ 73718 w 477044"/>
                  <a:gd name="connsiteY5" fmla="*/ 328783 h 425939"/>
                  <a:gd name="connsiteX6" fmla="*/ 29840 w 477044"/>
                  <a:gd name="connsiteY6" fmla="*/ 248407 h 425939"/>
                  <a:gd name="connsiteX7" fmla="*/ 48640 w 477044"/>
                  <a:gd name="connsiteY7" fmla="*/ 62815 h 425939"/>
                  <a:gd name="connsiteX8" fmla="*/ 83715 w 477044"/>
                  <a:gd name="connsiteY8" fmla="*/ 0 h 425939"/>
                  <a:gd name="connsiteX0" fmla="*/ 43835 w 437164"/>
                  <a:gd name="connsiteY0" fmla="*/ 0 h 420888"/>
                  <a:gd name="connsiteX1" fmla="*/ 57910 w 437164"/>
                  <a:gd name="connsiteY1" fmla="*/ 5974 h 420888"/>
                  <a:gd name="connsiteX2" fmla="*/ 353148 w 437164"/>
                  <a:gd name="connsiteY2" fmla="*/ 1657 h 420888"/>
                  <a:gd name="connsiteX3" fmla="*/ 437164 w 437164"/>
                  <a:gd name="connsiteY3" fmla="*/ 329502 h 420888"/>
                  <a:gd name="connsiteX4" fmla="*/ 339270 w 437164"/>
                  <a:gd name="connsiteY4" fmla="*/ 405629 h 420888"/>
                  <a:gd name="connsiteX5" fmla="*/ 33838 w 437164"/>
                  <a:gd name="connsiteY5" fmla="*/ 328783 h 420888"/>
                  <a:gd name="connsiteX6" fmla="*/ 8760 w 437164"/>
                  <a:gd name="connsiteY6" fmla="*/ 62815 h 420888"/>
                  <a:gd name="connsiteX7" fmla="*/ 43835 w 437164"/>
                  <a:gd name="connsiteY7" fmla="*/ 0 h 420888"/>
                  <a:gd name="connsiteX0" fmla="*/ 56373 w 449702"/>
                  <a:gd name="connsiteY0" fmla="*/ 0 h 419978"/>
                  <a:gd name="connsiteX1" fmla="*/ 70448 w 449702"/>
                  <a:gd name="connsiteY1" fmla="*/ 5974 h 419978"/>
                  <a:gd name="connsiteX2" fmla="*/ 365686 w 449702"/>
                  <a:gd name="connsiteY2" fmla="*/ 1657 h 419978"/>
                  <a:gd name="connsiteX3" fmla="*/ 449702 w 449702"/>
                  <a:gd name="connsiteY3" fmla="*/ 329502 h 419978"/>
                  <a:gd name="connsiteX4" fmla="*/ 351808 w 449702"/>
                  <a:gd name="connsiteY4" fmla="*/ 405629 h 419978"/>
                  <a:gd name="connsiteX5" fmla="*/ 46376 w 449702"/>
                  <a:gd name="connsiteY5" fmla="*/ 328783 h 419978"/>
                  <a:gd name="connsiteX6" fmla="*/ 2248 w 449702"/>
                  <a:gd name="connsiteY6" fmla="*/ 108059 h 419978"/>
                  <a:gd name="connsiteX7" fmla="*/ 56373 w 449702"/>
                  <a:gd name="connsiteY7" fmla="*/ 0 h 419978"/>
                  <a:gd name="connsiteX0" fmla="*/ 73305 w 466634"/>
                  <a:gd name="connsiteY0" fmla="*/ 0 h 419978"/>
                  <a:gd name="connsiteX1" fmla="*/ 87380 w 466634"/>
                  <a:gd name="connsiteY1" fmla="*/ 5974 h 419978"/>
                  <a:gd name="connsiteX2" fmla="*/ 382618 w 466634"/>
                  <a:gd name="connsiteY2" fmla="*/ 1657 h 419978"/>
                  <a:gd name="connsiteX3" fmla="*/ 466634 w 466634"/>
                  <a:gd name="connsiteY3" fmla="*/ 329502 h 419978"/>
                  <a:gd name="connsiteX4" fmla="*/ 368740 w 466634"/>
                  <a:gd name="connsiteY4" fmla="*/ 405629 h 419978"/>
                  <a:gd name="connsiteX5" fmla="*/ 63308 w 466634"/>
                  <a:gd name="connsiteY5" fmla="*/ 328783 h 419978"/>
                  <a:gd name="connsiteX6" fmla="*/ 19180 w 466634"/>
                  <a:gd name="connsiteY6" fmla="*/ 108059 h 419978"/>
                  <a:gd name="connsiteX7" fmla="*/ 73305 w 466634"/>
                  <a:gd name="connsiteY7" fmla="*/ 0 h 419978"/>
                  <a:gd name="connsiteX0" fmla="*/ 83888 w 477217"/>
                  <a:gd name="connsiteY0" fmla="*/ 0 h 419978"/>
                  <a:gd name="connsiteX1" fmla="*/ 97963 w 477217"/>
                  <a:gd name="connsiteY1" fmla="*/ 5974 h 419978"/>
                  <a:gd name="connsiteX2" fmla="*/ 393201 w 477217"/>
                  <a:gd name="connsiteY2" fmla="*/ 1657 h 419978"/>
                  <a:gd name="connsiteX3" fmla="*/ 477217 w 477217"/>
                  <a:gd name="connsiteY3" fmla="*/ 329502 h 419978"/>
                  <a:gd name="connsiteX4" fmla="*/ 379323 w 477217"/>
                  <a:gd name="connsiteY4" fmla="*/ 405629 h 419978"/>
                  <a:gd name="connsiteX5" fmla="*/ 73891 w 477217"/>
                  <a:gd name="connsiteY5" fmla="*/ 328783 h 419978"/>
                  <a:gd name="connsiteX6" fmla="*/ 29763 w 477217"/>
                  <a:gd name="connsiteY6" fmla="*/ 108059 h 419978"/>
                  <a:gd name="connsiteX7" fmla="*/ 83888 w 477217"/>
                  <a:gd name="connsiteY7" fmla="*/ 0 h 419978"/>
                  <a:gd name="connsiteX0" fmla="*/ 85751 w 479080"/>
                  <a:gd name="connsiteY0" fmla="*/ 0 h 419709"/>
                  <a:gd name="connsiteX1" fmla="*/ 99826 w 479080"/>
                  <a:gd name="connsiteY1" fmla="*/ 5974 h 419709"/>
                  <a:gd name="connsiteX2" fmla="*/ 395064 w 479080"/>
                  <a:gd name="connsiteY2" fmla="*/ 1657 h 419709"/>
                  <a:gd name="connsiteX3" fmla="*/ 479080 w 479080"/>
                  <a:gd name="connsiteY3" fmla="*/ 329502 h 419709"/>
                  <a:gd name="connsiteX4" fmla="*/ 381186 w 479080"/>
                  <a:gd name="connsiteY4" fmla="*/ 405629 h 419709"/>
                  <a:gd name="connsiteX5" fmla="*/ 75754 w 479080"/>
                  <a:gd name="connsiteY5" fmla="*/ 328783 h 419709"/>
                  <a:gd name="connsiteX6" fmla="*/ 29245 w 479080"/>
                  <a:gd name="connsiteY6" fmla="*/ 122346 h 419709"/>
                  <a:gd name="connsiteX7" fmla="*/ 85751 w 479080"/>
                  <a:gd name="connsiteY7" fmla="*/ 0 h 419709"/>
                  <a:gd name="connsiteX0" fmla="*/ 77289 w 470618"/>
                  <a:gd name="connsiteY0" fmla="*/ 0 h 419709"/>
                  <a:gd name="connsiteX1" fmla="*/ 91364 w 470618"/>
                  <a:gd name="connsiteY1" fmla="*/ 5974 h 419709"/>
                  <a:gd name="connsiteX2" fmla="*/ 386602 w 470618"/>
                  <a:gd name="connsiteY2" fmla="*/ 1657 h 419709"/>
                  <a:gd name="connsiteX3" fmla="*/ 470618 w 470618"/>
                  <a:gd name="connsiteY3" fmla="*/ 329502 h 419709"/>
                  <a:gd name="connsiteX4" fmla="*/ 372724 w 470618"/>
                  <a:gd name="connsiteY4" fmla="*/ 405629 h 419709"/>
                  <a:gd name="connsiteX5" fmla="*/ 67292 w 470618"/>
                  <a:gd name="connsiteY5" fmla="*/ 328783 h 419709"/>
                  <a:gd name="connsiteX6" fmla="*/ 20783 w 470618"/>
                  <a:gd name="connsiteY6" fmla="*/ 122346 h 419709"/>
                  <a:gd name="connsiteX7" fmla="*/ 77289 w 470618"/>
                  <a:gd name="connsiteY7" fmla="*/ 0 h 419709"/>
                  <a:gd name="connsiteX0" fmla="*/ 77289 w 470618"/>
                  <a:gd name="connsiteY0" fmla="*/ 0 h 426230"/>
                  <a:gd name="connsiteX1" fmla="*/ 91364 w 470618"/>
                  <a:gd name="connsiteY1" fmla="*/ 5974 h 426230"/>
                  <a:gd name="connsiteX2" fmla="*/ 386602 w 470618"/>
                  <a:gd name="connsiteY2" fmla="*/ 1657 h 426230"/>
                  <a:gd name="connsiteX3" fmla="*/ 470618 w 470618"/>
                  <a:gd name="connsiteY3" fmla="*/ 329502 h 426230"/>
                  <a:gd name="connsiteX4" fmla="*/ 372724 w 470618"/>
                  <a:gd name="connsiteY4" fmla="*/ 405629 h 426230"/>
                  <a:gd name="connsiteX5" fmla="*/ 67292 w 470618"/>
                  <a:gd name="connsiteY5" fmla="*/ 328783 h 426230"/>
                  <a:gd name="connsiteX6" fmla="*/ 20783 w 470618"/>
                  <a:gd name="connsiteY6" fmla="*/ 122346 h 426230"/>
                  <a:gd name="connsiteX7" fmla="*/ 77289 w 470618"/>
                  <a:gd name="connsiteY7" fmla="*/ 0 h 426230"/>
                  <a:gd name="connsiteX0" fmla="*/ 62894 w 456223"/>
                  <a:gd name="connsiteY0" fmla="*/ 0 h 426903"/>
                  <a:gd name="connsiteX1" fmla="*/ 76969 w 456223"/>
                  <a:gd name="connsiteY1" fmla="*/ 5974 h 426903"/>
                  <a:gd name="connsiteX2" fmla="*/ 372207 w 456223"/>
                  <a:gd name="connsiteY2" fmla="*/ 1657 h 426903"/>
                  <a:gd name="connsiteX3" fmla="*/ 456223 w 456223"/>
                  <a:gd name="connsiteY3" fmla="*/ 329502 h 426903"/>
                  <a:gd name="connsiteX4" fmla="*/ 358329 w 456223"/>
                  <a:gd name="connsiteY4" fmla="*/ 405629 h 426903"/>
                  <a:gd name="connsiteX5" fmla="*/ 40991 w 456223"/>
                  <a:gd name="connsiteY5" fmla="*/ 333351 h 426903"/>
                  <a:gd name="connsiteX6" fmla="*/ 6388 w 456223"/>
                  <a:gd name="connsiteY6" fmla="*/ 122346 h 426903"/>
                  <a:gd name="connsiteX7" fmla="*/ 62894 w 456223"/>
                  <a:gd name="connsiteY7" fmla="*/ 0 h 426903"/>
                  <a:gd name="connsiteX0" fmla="*/ 82517 w 475846"/>
                  <a:gd name="connsiteY0" fmla="*/ 0 h 426903"/>
                  <a:gd name="connsiteX1" fmla="*/ 96592 w 475846"/>
                  <a:gd name="connsiteY1" fmla="*/ 5974 h 426903"/>
                  <a:gd name="connsiteX2" fmla="*/ 391830 w 475846"/>
                  <a:gd name="connsiteY2" fmla="*/ 1657 h 426903"/>
                  <a:gd name="connsiteX3" fmla="*/ 475846 w 475846"/>
                  <a:gd name="connsiteY3" fmla="*/ 329502 h 426903"/>
                  <a:gd name="connsiteX4" fmla="*/ 377952 w 475846"/>
                  <a:gd name="connsiteY4" fmla="*/ 405629 h 426903"/>
                  <a:gd name="connsiteX5" fmla="*/ 60614 w 475846"/>
                  <a:gd name="connsiteY5" fmla="*/ 333351 h 426903"/>
                  <a:gd name="connsiteX6" fmla="*/ 26011 w 475846"/>
                  <a:gd name="connsiteY6" fmla="*/ 122346 h 426903"/>
                  <a:gd name="connsiteX7" fmla="*/ 82517 w 475846"/>
                  <a:gd name="connsiteY7" fmla="*/ 0 h 426903"/>
                  <a:gd name="connsiteX0" fmla="*/ 82517 w 482990"/>
                  <a:gd name="connsiteY0" fmla="*/ 0 h 426903"/>
                  <a:gd name="connsiteX1" fmla="*/ 96592 w 482990"/>
                  <a:gd name="connsiteY1" fmla="*/ 5974 h 426903"/>
                  <a:gd name="connsiteX2" fmla="*/ 391830 w 482990"/>
                  <a:gd name="connsiteY2" fmla="*/ 1657 h 426903"/>
                  <a:gd name="connsiteX3" fmla="*/ 482990 w 482990"/>
                  <a:gd name="connsiteY3" fmla="*/ 336355 h 426903"/>
                  <a:gd name="connsiteX4" fmla="*/ 377952 w 482990"/>
                  <a:gd name="connsiteY4" fmla="*/ 405629 h 426903"/>
                  <a:gd name="connsiteX5" fmla="*/ 60614 w 482990"/>
                  <a:gd name="connsiteY5" fmla="*/ 333351 h 426903"/>
                  <a:gd name="connsiteX6" fmla="*/ 26011 w 482990"/>
                  <a:gd name="connsiteY6" fmla="*/ 122346 h 426903"/>
                  <a:gd name="connsiteX7" fmla="*/ 82517 w 482990"/>
                  <a:gd name="connsiteY7" fmla="*/ 0 h 42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990" h="426903">
                    <a:moveTo>
                      <a:pt x="82517" y="0"/>
                    </a:moveTo>
                    <a:lnTo>
                      <a:pt x="96592" y="5974"/>
                    </a:lnTo>
                    <a:cubicBezTo>
                      <a:pt x="193416" y="41841"/>
                      <a:pt x="256905" y="25321"/>
                      <a:pt x="391830" y="1657"/>
                    </a:cubicBezTo>
                    <a:cubicBezTo>
                      <a:pt x="378839" y="98441"/>
                      <a:pt x="384541" y="233545"/>
                      <a:pt x="482990" y="336355"/>
                    </a:cubicBezTo>
                    <a:cubicBezTo>
                      <a:pt x="450359" y="361731"/>
                      <a:pt x="474308" y="360172"/>
                      <a:pt x="377952" y="405629"/>
                    </a:cubicBezTo>
                    <a:cubicBezTo>
                      <a:pt x="203015" y="467076"/>
                      <a:pt x="119271" y="380565"/>
                      <a:pt x="60614" y="333351"/>
                    </a:cubicBezTo>
                    <a:cubicBezTo>
                      <a:pt x="1957" y="286137"/>
                      <a:pt x="-22882" y="187041"/>
                      <a:pt x="26011" y="122346"/>
                    </a:cubicBezTo>
                    <a:cubicBezTo>
                      <a:pt x="74904" y="57651"/>
                      <a:pt x="64475" y="36020"/>
                      <a:pt x="825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BC5CDB5-0DF4-4999-8061-8408A6CF9BC0}"/>
                  </a:ext>
                </a:extLst>
              </p:cNvPr>
              <p:cNvSpPr/>
              <p:nvPr/>
            </p:nvSpPr>
            <p:spPr>
              <a:xfrm>
                <a:off x="1484987" y="1970287"/>
                <a:ext cx="360488" cy="368102"/>
              </a:xfrm>
              <a:custGeom>
                <a:avLst/>
                <a:gdLst>
                  <a:gd name="connsiteX0" fmla="*/ 346588 w 437748"/>
                  <a:gd name="connsiteY0" fmla="*/ 0 h 375245"/>
                  <a:gd name="connsiteX1" fmla="*/ 437748 w 437748"/>
                  <a:gd name="connsiteY1" fmla="*/ 295344 h 375245"/>
                  <a:gd name="connsiteX2" fmla="*/ 332710 w 437748"/>
                  <a:gd name="connsiteY2" fmla="*/ 356473 h 375245"/>
                  <a:gd name="connsiteX3" fmla="*/ 170892 w 437748"/>
                  <a:gd name="connsiteY3" fmla="*/ 371106 h 375245"/>
                  <a:gd name="connsiteX4" fmla="*/ 149611 w 437748"/>
                  <a:gd name="connsiteY4" fmla="*/ 365548 h 375245"/>
                  <a:gd name="connsiteX5" fmla="*/ 110345 w 437748"/>
                  <a:gd name="connsiteY5" fmla="*/ 342345 h 375245"/>
                  <a:gd name="connsiteX6" fmla="*/ 60615 w 437748"/>
                  <a:gd name="connsiteY6" fmla="*/ 300800 h 375245"/>
                  <a:gd name="connsiteX7" fmla="*/ 26012 w 437748"/>
                  <a:gd name="connsiteY7" fmla="*/ 80835 h 375245"/>
                  <a:gd name="connsiteX8" fmla="*/ 52931 w 437748"/>
                  <a:gd name="connsiteY8" fmla="*/ 37735 h 375245"/>
                  <a:gd name="connsiteX9" fmla="*/ 65354 w 437748"/>
                  <a:gd name="connsiteY9" fmla="*/ 7041 h 375245"/>
                  <a:gd name="connsiteX10" fmla="*/ 119355 w 437748"/>
                  <a:gd name="connsiteY10" fmla="*/ 19503 h 375245"/>
                  <a:gd name="connsiteX11" fmla="*/ 346588 w 437748"/>
                  <a:gd name="connsiteY11" fmla="*/ 0 h 375245"/>
                  <a:gd name="connsiteX0" fmla="*/ 294155 w 385315"/>
                  <a:gd name="connsiteY0" fmla="*/ 0 h 375245"/>
                  <a:gd name="connsiteX1" fmla="*/ 385315 w 385315"/>
                  <a:gd name="connsiteY1" fmla="*/ 295344 h 375245"/>
                  <a:gd name="connsiteX2" fmla="*/ 280277 w 385315"/>
                  <a:gd name="connsiteY2" fmla="*/ 356473 h 375245"/>
                  <a:gd name="connsiteX3" fmla="*/ 118459 w 385315"/>
                  <a:gd name="connsiteY3" fmla="*/ 371106 h 375245"/>
                  <a:gd name="connsiteX4" fmla="*/ 97178 w 385315"/>
                  <a:gd name="connsiteY4" fmla="*/ 365548 h 375245"/>
                  <a:gd name="connsiteX5" fmla="*/ 57912 w 385315"/>
                  <a:gd name="connsiteY5" fmla="*/ 342345 h 375245"/>
                  <a:gd name="connsiteX6" fmla="*/ 8182 w 385315"/>
                  <a:gd name="connsiteY6" fmla="*/ 300800 h 375245"/>
                  <a:gd name="connsiteX7" fmla="*/ 498 w 385315"/>
                  <a:gd name="connsiteY7" fmla="*/ 37735 h 375245"/>
                  <a:gd name="connsiteX8" fmla="*/ 12921 w 385315"/>
                  <a:gd name="connsiteY8" fmla="*/ 7041 h 375245"/>
                  <a:gd name="connsiteX9" fmla="*/ 66922 w 385315"/>
                  <a:gd name="connsiteY9" fmla="*/ 19503 h 375245"/>
                  <a:gd name="connsiteX10" fmla="*/ 294155 w 385315"/>
                  <a:gd name="connsiteY10" fmla="*/ 0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10" fmla="*/ 91440 w 384817"/>
                  <a:gd name="connsiteY10" fmla="*/ 129175 h 375245"/>
                  <a:gd name="connsiteX0" fmla="*/ 0 w 384817"/>
                  <a:gd name="connsiteY0" fmla="*/ 37735 h 375245"/>
                  <a:gd name="connsiteX1" fmla="*/ 12423 w 384817"/>
                  <a:gd name="connsiteY1" fmla="*/ 7041 h 375245"/>
                  <a:gd name="connsiteX2" fmla="*/ 66424 w 384817"/>
                  <a:gd name="connsiteY2" fmla="*/ 19503 h 375245"/>
                  <a:gd name="connsiteX3" fmla="*/ 293657 w 384817"/>
                  <a:gd name="connsiteY3" fmla="*/ 0 h 375245"/>
                  <a:gd name="connsiteX4" fmla="*/ 384817 w 384817"/>
                  <a:gd name="connsiteY4" fmla="*/ 295344 h 375245"/>
                  <a:gd name="connsiteX5" fmla="*/ 279779 w 384817"/>
                  <a:gd name="connsiteY5" fmla="*/ 356473 h 375245"/>
                  <a:gd name="connsiteX6" fmla="*/ 117961 w 384817"/>
                  <a:gd name="connsiteY6" fmla="*/ 371106 h 375245"/>
                  <a:gd name="connsiteX7" fmla="*/ 96680 w 384817"/>
                  <a:gd name="connsiteY7" fmla="*/ 365548 h 375245"/>
                  <a:gd name="connsiteX8" fmla="*/ 57414 w 384817"/>
                  <a:gd name="connsiteY8" fmla="*/ 342345 h 375245"/>
                  <a:gd name="connsiteX9" fmla="*/ 7684 w 384817"/>
                  <a:gd name="connsiteY9" fmla="*/ 300800 h 375245"/>
                  <a:gd name="connsiteX0" fmla="*/ 4739 w 377133"/>
                  <a:gd name="connsiteY0" fmla="*/ 7041 h 375245"/>
                  <a:gd name="connsiteX1" fmla="*/ 58740 w 377133"/>
                  <a:gd name="connsiteY1" fmla="*/ 19503 h 375245"/>
                  <a:gd name="connsiteX2" fmla="*/ 285973 w 377133"/>
                  <a:gd name="connsiteY2" fmla="*/ 0 h 375245"/>
                  <a:gd name="connsiteX3" fmla="*/ 377133 w 377133"/>
                  <a:gd name="connsiteY3" fmla="*/ 295344 h 375245"/>
                  <a:gd name="connsiteX4" fmla="*/ 272095 w 377133"/>
                  <a:gd name="connsiteY4" fmla="*/ 356473 h 375245"/>
                  <a:gd name="connsiteX5" fmla="*/ 110277 w 377133"/>
                  <a:gd name="connsiteY5" fmla="*/ 371106 h 375245"/>
                  <a:gd name="connsiteX6" fmla="*/ 88996 w 377133"/>
                  <a:gd name="connsiteY6" fmla="*/ 365548 h 375245"/>
                  <a:gd name="connsiteX7" fmla="*/ 49730 w 377133"/>
                  <a:gd name="connsiteY7" fmla="*/ 342345 h 375245"/>
                  <a:gd name="connsiteX8" fmla="*/ 0 w 377133"/>
                  <a:gd name="connsiteY8" fmla="*/ 300800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7" fmla="*/ 44991 w 372394"/>
                  <a:gd name="connsiteY7" fmla="*/ 342345 h 375245"/>
                  <a:gd name="connsiteX0" fmla="*/ 0 w 372394"/>
                  <a:gd name="connsiteY0" fmla="*/ 7041 h 375245"/>
                  <a:gd name="connsiteX1" fmla="*/ 54001 w 372394"/>
                  <a:gd name="connsiteY1" fmla="*/ 19503 h 375245"/>
                  <a:gd name="connsiteX2" fmla="*/ 281234 w 372394"/>
                  <a:gd name="connsiteY2" fmla="*/ 0 h 375245"/>
                  <a:gd name="connsiteX3" fmla="*/ 372394 w 372394"/>
                  <a:gd name="connsiteY3" fmla="*/ 295344 h 375245"/>
                  <a:gd name="connsiteX4" fmla="*/ 267356 w 372394"/>
                  <a:gd name="connsiteY4" fmla="*/ 356473 h 375245"/>
                  <a:gd name="connsiteX5" fmla="*/ 105538 w 372394"/>
                  <a:gd name="connsiteY5" fmla="*/ 371106 h 375245"/>
                  <a:gd name="connsiteX6" fmla="*/ 84257 w 372394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  <a:gd name="connsiteX0" fmla="*/ 0 w 360488"/>
                  <a:gd name="connsiteY0" fmla="*/ 7041 h 375245"/>
                  <a:gd name="connsiteX1" fmla="*/ 54001 w 360488"/>
                  <a:gd name="connsiteY1" fmla="*/ 19503 h 375245"/>
                  <a:gd name="connsiteX2" fmla="*/ 281234 w 360488"/>
                  <a:gd name="connsiteY2" fmla="*/ 0 h 375245"/>
                  <a:gd name="connsiteX3" fmla="*/ 360488 w 360488"/>
                  <a:gd name="connsiteY3" fmla="*/ 300198 h 375245"/>
                  <a:gd name="connsiteX4" fmla="*/ 267356 w 360488"/>
                  <a:gd name="connsiteY4" fmla="*/ 356473 h 375245"/>
                  <a:gd name="connsiteX5" fmla="*/ 105538 w 360488"/>
                  <a:gd name="connsiteY5" fmla="*/ 371106 h 375245"/>
                  <a:gd name="connsiteX6" fmla="*/ 84257 w 360488"/>
                  <a:gd name="connsiteY6" fmla="*/ 365548 h 37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488" h="375245">
                    <a:moveTo>
                      <a:pt x="0" y="7041"/>
                    </a:moveTo>
                    <a:lnTo>
                      <a:pt x="54001" y="19503"/>
                    </a:lnTo>
                    <a:cubicBezTo>
                      <a:pt x="119029" y="27777"/>
                      <a:pt x="180040" y="15661"/>
                      <a:pt x="281234" y="0"/>
                    </a:cubicBezTo>
                    <a:cubicBezTo>
                      <a:pt x="268243" y="85404"/>
                      <a:pt x="269182" y="192485"/>
                      <a:pt x="360488" y="300198"/>
                    </a:cubicBezTo>
                    <a:cubicBezTo>
                      <a:pt x="327857" y="322590"/>
                      <a:pt x="363712" y="316360"/>
                      <a:pt x="267356" y="356473"/>
                    </a:cubicBezTo>
                    <a:cubicBezTo>
                      <a:pt x="201755" y="376806"/>
                      <a:pt x="148977" y="378779"/>
                      <a:pt x="105538" y="371106"/>
                    </a:cubicBezTo>
                    <a:lnTo>
                      <a:pt x="84257" y="365548"/>
                    </a:ln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092FB83-C1AE-408E-B077-F152E42F1473}"/>
                  </a:ext>
                </a:extLst>
              </p:cNvPr>
              <p:cNvSpPr/>
              <p:nvPr/>
            </p:nvSpPr>
            <p:spPr>
              <a:xfrm rot="4790864">
                <a:off x="1614261" y="2127223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D724FE3-579B-469F-8C65-1D9F7E6340E7}"/>
                  </a:ext>
                </a:extLst>
              </p:cNvPr>
              <p:cNvSpPr/>
              <p:nvPr/>
            </p:nvSpPr>
            <p:spPr>
              <a:xfrm rot="16019154" flipV="1">
                <a:off x="1557111" y="1924817"/>
                <a:ext cx="54676" cy="259829"/>
              </a:xfrm>
              <a:custGeom>
                <a:avLst/>
                <a:gdLst>
                  <a:gd name="connsiteX0" fmla="*/ 40431 w 85860"/>
                  <a:gd name="connsiteY0" fmla="*/ 0 h 288131"/>
                  <a:gd name="connsiteX1" fmla="*/ 45429 w 85860"/>
                  <a:gd name="connsiteY1" fmla="*/ 0 h 288131"/>
                  <a:gd name="connsiteX2" fmla="*/ 85860 w 85860"/>
                  <a:gd name="connsiteY2" fmla="*/ 288131 h 288131"/>
                  <a:gd name="connsiteX3" fmla="*/ 0 w 85860"/>
                  <a:gd name="connsiteY3" fmla="*/ 288131 h 288131"/>
                  <a:gd name="connsiteX0" fmla="*/ 85860 w 177300"/>
                  <a:gd name="connsiteY0" fmla="*/ 288131 h 379571"/>
                  <a:gd name="connsiteX1" fmla="*/ 0 w 177300"/>
                  <a:gd name="connsiteY1" fmla="*/ 288131 h 379571"/>
                  <a:gd name="connsiteX2" fmla="*/ 40431 w 177300"/>
                  <a:gd name="connsiteY2" fmla="*/ 0 h 379571"/>
                  <a:gd name="connsiteX3" fmla="*/ 45429 w 177300"/>
                  <a:gd name="connsiteY3" fmla="*/ 0 h 379571"/>
                  <a:gd name="connsiteX4" fmla="*/ 177300 w 177300"/>
                  <a:gd name="connsiteY4" fmla="*/ 379571 h 379571"/>
                  <a:gd name="connsiteX0" fmla="*/ 0 w 177300"/>
                  <a:gd name="connsiteY0" fmla="*/ 288131 h 379571"/>
                  <a:gd name="connsiteX1" fmla="*/ 40431 w 177300"/>
                  <a:gd name="connsiteY1" fmla="*/ 0 h 379571"/>
                  <a:gd name="connsiteX2" fmla="*/ 45429 w 177300"/>
                  <a:gd name="connsiteY2" fmla="*/ 0 h 379571"/>
                  <a:gd name="connsiteX3" fmla="*/ 177300 w 177300"/>
                  <a:gd name="connsiteY3" fmla="*/ 379571 h 379571"/>
                  <a:gd name="connsiteX0" fmla="*/ 0 w 63000"/>
                  <a:gd name="connsiteY0" fmla="*/ 288131 h 289084"/>
                  <a:gd name="connsiteX1" fmla="*/ 40431 w 63000"/>
                  <a:gd name="connsiteY1" fmla="*/ 0 h 289084"/>
                  <a:gd name="connsiteX2" fmla="*/ 45429 w 63000"/>
                  <a:gd name="connsiteY2" fmla="*/ 0 h 289084"/>
                  <a:gd name="connsiteX3" fmla="*/ 63000 w 63000"/>
                  <a:gd name="connsiteY3" fmla="*/ 289084 h 289084"/>
                  <a:gd name="connsiteX0" fmla="*/ 0 w 53369"/>
                  <a:gd name="connsiteY0" fmla="*/ 320113 h 320114"/>
                  <a:gd name="connsiteX1" fmla="*/ 30800 w 53369"/>
                  <a:gd name="connsiteY1" fmla="*/ 0 h 320114"/>
                  <a:gd name="connsiteX2" fmla="*/ 35798 w 53369"/>
                  <a:gd name="connsiteY2" fmla="*/ 0 h 320114"/>
                  <a:gd name="connsiteX3" fmla="*/ 53369 w 53369"/>
                  <a:gd name="connsiteY3" fmla="*/ 289084 h 32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369" h="320114">
                    <a:moveTo>
                      <a:pt x="0" y="320113"/>
                    </a:moveTo>
                    <a:lnTo>
                      <a:pt x="30800" y="0"/>
                    </a:lnTo>
                    <a:lnTo>
                      <a:pt x="35798" y="0"/>
                    </a:lnTo>
                    <a:cubicBezTo>
                      <a:pt x="49275" y="96044"/>
                      <a:pt x="53369" y="289084"/>
                      <a:pt x="53369" y="289084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C0B7EB4-321E-4ECC-9949-E03A14C20E02}"/>
                </a:ext>
              </a:extLst>
            </p:cNvPr>
            <p:cNvSpPr/>
            <p:nvPr/>
          </p:nvSpPr>
          <p:spPr>
            <a:xfrm rot="900000" flipH="1">
              <a:off x="5006845" y="146277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2E0FDD6-8456-4AF6-B425-CF16050C6993}"/>
                </a:ext>
              </a:extLst>
            </p:cNvPr>
            <p:cNvSpPr/>
            <p:nvPr/>
          </p:nvSpPr>
          <p:spPr>
            <a:xfrm rot="900000" flipH="1">
              <a:off x="5029135" y="153237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DF6D1DF-2449-4395-AD81-B942B6A332AF}"/>
                </a:ext>
              </a:extLst>
            </p:cNvPr>
            <p:cNvSpPr/>
            <p:nvPr/>
          </p:nvSpPr>
          <p:spPr>
            <a:xfrm rot="15300000">
              <a:off x="4467832" y="1460303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A6BC2F4-AE30-4F03-B0B0-443A5681407A}"/>
              </a:ext>
            </a:extLst>
          </p:cNvPr>
          <p:cNvGrpSpPr/>
          <p:nvPr/>
        </p:nvGrpSpPr>
        <p:grpSpPr>
          <a:xfrm>
            <a:off x="7166064" y="766491"/>
            <a:ext cx="1360723" cy="2773633"/>
            <a:chOff x="7166064" y="766491"/>
            <a:chExt cx="1360723" cy="2773633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A95A53B2-6325-42A8-9391-BF2B12A581B0}"/>
                </a:ext>
              </a:extLst>
            </p:cNvPr>
            <p:cNvGrpSpPr/>
            <p:nvPr/>
          </p:nvGrpSpPr>
          <p:grpSpPr>
            <a:xfrm>
              <a:off x="7166064" y="1942176"/>
              <a:ext cx="854307" cy="1333694"/>
              <a:chOff x="7143260" y="1825152"/>
              <a:chExt cx="854307" cy="1333694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3BF6250-2048-4F8A-9D50-C1724D7A5FC3}"/>
                  </a:ext>
                </a:extLst>
              </p:cNvPr>
              <p:cNvGrpSpPr/>
              <p:nvPr/>
            </p:nvGrpSpPr>
            <p:grpSpPr>
              <a:xfrm rot="19800000">
                <a:off x="7181687" y="1825152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D6842A30-F6BE-47B8-A5F1-33E0A789031E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0A19DD25-7B15-4EA3-BB71-F65565D5FB10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723217B5-E6BB-4305-81B0-725B665A1E06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75CB0B75-7AAF-4F55-B2B2-06FFC1F00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77" name="円/楕円 27">
                      <a:extLst>
                        <a:ext uri="{FF2B5EF4-FFF2-40B4-BE49-F238E27FC236}">
                          <a16:creationId xmlns:a16="http://schemas.microsoft.com/office/drawing/2014/main" id="{2E704BD8-9733-4245-B4C0-FE7B85933415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78" name="四角形: 角を丸くする 377">
                      <a:extLst>
                        <a:ext uri="{FF2B5EF4-FFF2-40B4-BE49-F238E27FC236}">
                          <a16:creationId xmlns:a16="http://schemas.microsoft.com/office/drawing/2014/main" id="{CD4140B3-4420-469E-B028-C8066AE5E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四角形: 角を丸くする 380">
                      <a:extLst>
                        <a:ext uri="{FF2B5EF4-FFF2-40B4-BE49-F238E27FC236}">
                          <a16:creationId xmlns:a16="http://schemas.microsoft.com/office/drawing/2014/main" id="{3458F384-35CD-440C-B860-2AB69C0849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2" name="四角形: 角を丸くする 381">
                      <a:extLst>
                        <a:ext uri="{FF2B5EF4-FFF2-40B4-BE49-F238E27FC236}">
                          <a16:creationId xmlns:a16="http://schemas.microsoft.com/office/drawing/2014/main" id="{2635DB0C-BBA8-45BC-88EB-92496D248C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四角形: 角を丸くする 382">
                      <a:extLst>
                        <a:ext uri="{FF2B5EF4-FFF2-40B4-BE49-F238E27FC236}">
                          <a16:creationId xmlns:a16="http://schemas.microsoft.com/office/drawing/2014/main" id="{809E920C-912D-45FD-B7E9-24207091D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34507D2D-8E49-40B9-9190-6FC5A389D29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FF9E322A-5D65-4253-BEEE-A10BA5FE0BE9}"/>
                  </a:ext>
                </a:extLst>
              </p:cNvPr>
              <p:cNvGrpSpPr/>
              <p:nvPr/>
            </p:nvGrpSpPr>
            <p:grpSpPr>
              <a:xfrm rot="1800000">
                <a:off x="7143260" y="2433148"/>
                <a:ext cx="854307" cy="545820"/>
                <a:chOff x="7185218" y="2813813"/>
                <a:chExt cx="854307" cy="545820"/>
              </a:xfrm>
            </p:grpSpPr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5736BE91-9BC1-43AF-8D4B-2AC2519B0A96}"/>
                    </a:ext>
                  </a:extLst>
                </p:cNvPr>
                <p:cNvSpPr/>
                <p:nvPr/>
              </p:nvSpPr>
              <p:spPr>
                <a:xfrm rot="18113946">
                  <a:off x="7109546" y="2898311"/>
                  <a:ext cx="258327" cy="89331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片側の 2 つの角を丸めた四角形 92">
                  <a:extLst>
                    <a:ext uri="{FF2B5EF4-FFF2-40B4-BE49-F238E27FC236}">
                      <a16:creationId xmlns:a16="http://schemas.microsoft.com/office/drawing/2014/main" id="{FD81E058-A6B0-49DC-87C4-BD10B2AEABCC}"/>
                    </a:ext>
                  </a:extLst>
                </p:cNvPr>
                <p:cNvSpPr/>
                <p:nvPr/>
              </p:nvSpPr>
              <p:spPr>
                <a:xfrm rot="7154429" flipH="1">
                  <a:off x="7430623" y="2750731"/>
                  <a:ext cx="363497" cy="854307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852A09-A1C0-42C3-AE5A-FA632235682C}"/>
                </a:ext>
              </a:extLst>
            </p:cNvPr>
            <p:cNvGrpSpPr/>
            <p:nvPr/>
          </p:nvGrpSpPr>
          <p:grpSpPr>
            <a:xfrm>
              <a:off x="7258808" y="766491"/>
              <a:ext cx="1267979" cy="2773633"/>
              <a:chOff x="7258808" y="766491"/>
              <a:chExt cx="1267979" cy="2773633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6B08A153-7B21-407A-BD3A-DE1F247493AF}"/>
                  </a:ext>
                </a:extLst>
              </p:cNvPr>
              <p:cNvGrpSpPr/>
              <p:nvPr/>
            </p:nvGrpSpPr>
            <p:grpSpPr>
              <a:xfrm>
                <a:off x="7331393" y="766491"/>
                <a:ext cx="1195394" cy="2773633"/>
                <a:chOff x="6554153" y="766491"/>
                <a:chExt cx="1195394" cy="2773633"/>
              </a:xfrm>
            </p:grpSpPr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274A3CB-69FA-4182-B63F-03D4978EADA7}"/>
                    </a:ext>
                  </a:extLst>
                </p:cNvPr>
                <p:cNvSpPr/>
                <p:nvPr/>
              </p:nvSpPr>
              <p:spPr>
                <a:xfrm>
                  <a:off x="6580087" y="831474"/>
                  <a:ext cx="908330" cy="766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1E354886-3001-4B37-9006-F38A6F383AB0}"/>
                    </a:ext>
                  </a:extLst>
                </p:cNvPr>
                <p:cNvSpPr/>
                <p:nvPr/>
              </p:nvSpPr>
              <p:spPr>
                <a:xfrm>
                  <a:off x="7049206" y="18886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1CD8954-ED65-4B4D-AB0A-97750FB2CFCF}"/>
                    </a:ext>
                  </a:extLst>
                </p:cNvPr>
                <p:cNvSpPr/>
                <p:nvPr/>
              </p:nvSpPr>
              <p:spPr>
                <a:xfrm>
                  <a:off x="7066312" y="19161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4BB9CF09-859C-4E17-A214-11ECE2201E7D}"/>
                    </a:ext>
                  </a:extLst>
                </p:cNvPr>
                <p:cNvGrpSpPr/>
                <p:nvPr/>
              </p:nvGrpSpPr>
              <p:grpSpPr>
                <a:xfrm>
                  <a:off x="6778438" y="2135125"/>
                  <a:ext cx="841562" cy="1404999"/>
                  <a:chOff x="6840350" y="2135125"/>
                  <a:chExt cx="717738" cy="1404999"/>
                </a:xfrm>
              </p:grpSpPr>
              <p:sp>
                <p:nvSpPr>
                  <p:cNvPr id="356" name="台形 731">
                    <a:extLst>
                      <a:ext uri="{FF2B5EF4-FFF2-40B4-BE49-F238E27FC236}">
                        <a16:creationId xmlns:a16="http://schemas.microsoft.com/office/drawing/2014/main" id="{73A26EEB-7B1B-4E5D-A069-66EB8FE64CEE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72219" y="2360467"/>
                    <a:ext cx="71892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台形 356">
                    <a:extLst>
                      <a:ext uri="{FF2B5EF4-FFF2-40B4-BE49-F238E27FC236}">
                        <a16:creationId xmlns:a16="http://schemas.microsoft.com/office/drawing/2014/main" id="{9C642579-F9DA-40EF-8A4C-49575416EC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910405" y="2232195"/>
                    <a:ext cx="166330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台形 53">
                    <a:extLst>
                      <a:ext uri="{FF2B5EF4-FFF2-40B4-BE49-F238E27FC236}">
                        <a16:creationId xmlns:a16="http://schemas.microsoft.com/office/drawing/2014/main" id="{464218D4-BC38-4A01-B538-3C2EA104FD8C}"/>
                      </a:ext>
                    </a:extLst>
                  </p:cNvPr>
                  <p:cNvSpPr/>
                  <p:nvPr/>
                </p:nvSpPr>
                <p:spPr>
                  <a:xfrm>
                    <a:off x="6962045" y="2135125"/>
                    <a:ext cx="430716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7D9889B-61AF-43CC-A46E-D20582E9CCC6}"/>
                      </a:ext>
                    </a:extLst>
                  </p:cNvPr>
                  <p:cNvSpPr/>
                  <p:nvPr/>
                </p:nvSpPr>
                <p:spPr>
                  <a:xfrm>
                    <a:off x="6856818" y="2228546"/>
                    <a:ext cx="701270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CD9E2DC9-D443-4B4A-9150-F8C1B6AEEE8F}"/>
                      </a:ext>
                    </a:extLst>
                  </p:cNvPr>
                  <p:cNvSpPr/>
                  <p:nvPr/>
                </p:nvSpPr>
                <p:spPr>
                  <a:xfrm>
                    <a:off x="7082300" y="2394236"/>
                    <a:ext cx="172928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61160F67-07C1-480B-A5D7-94C7553A5567}"/>
                      </a:ext>
                    </a:extLst>
                  </p:cNvPr>
                  <p:cNvSpPr/>
                  <p:nvPr/>
                </p:nvSpPr>
                <p:spPr>
                  <a:xfrm flipH="1">
                    <a:off x="7121665" y="2336799"/>
                    <a:ext cx="31335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フリーフォーム: 図形 7">
                    <a:extLst>
                      <a:ext uri="{FF2B5EF4-FFF2-40B4-BE49-F238E27FC236}">
                        <a16:creationId xmlns:a16="http://schemas.microsoft.com/office/drawing/2014/main" id="{BE426A41-5993-4E91-B8FA-A40D2CFC44AB}"/>
                      </a:ext>
                    </a:extLst>
                  </p:cNvPr>
                  <p:cNvSpPr/>
                  <p:nvPr/>
                </p:nvSpPr>
                <p:spPr>
                  <a:xfrm>
                    <a:off x="6853827" y="2158999"/>
                    <a:ext cx="562973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87DAFF75-AC94-4E1D-9A1A-C9543072247E}"/>
                      </a:ext>
                    </a:extLst>
                  </p:cNvPr>
                  <p:cNvSpPr/>
                  <p:nvPr/>
                </p:nvSpPr>
                <p:spPr>
                  <a:xfrm>
                    <a:off x="6840350" y="3351530"/>
                    <a:ext cx="45719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FE46946E-FF93-4E9F-88F0-D16A09A6AA4B}"/>
                    </a:ext>
                  </a:extLst>
                </p:cNvPr>
                <p:cNvSpPr/>
                <p:nvPr/>
              </p:nvSpPr>
              <p:spPr>
                <a:xfrm>
                  <a:off x="6554153" y="927572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AC30180D-7139-46EA-BB84-5E108981BA23}"/>
                    </a:ext>
                  </a:extLst>
                </p:cNvPr>
                <p:cNvSpPr/>
                <p:nvPr/>
              </p:nvSpPr>
              <p:spPr>
                <a:xfrm rot="16200000">
                  <a:off x="6752158" y="1170073"/>
                  <a:ext cx="52558" cy="242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9F840A0-FA22-407B-8F50-1C4C4A7A6D14}"/>
                    </a:ext>
                  </a:extLst>
                </p:cNvPr>
                <p:cNvSpPr/>
                <p:nvPr/>
              </p:nvSpPr>
              <p:spPr>
                <a:xfrm rot="2700000">
                  <a:off x="6775209" y="893183"/>
                  <a:ext cx="1101030" cy="847646"/>
                </a:xfrm>
                <a:custGeom>
                  <a:avLst/>
                  <a:gdLst>
                    <a:gd name="connsiteX0" fmla="*/ 161242 w 1101030"/>
                    <a:gd name="connsiteY0" fmla="*/ 139564 h 847646"/>
                    <a:gd name="connsiteX1" fmla="*/ 550515 w 1101030"/>
                    <a:gd name="connsiteY1" fmla="*/ 0 h 847646"/>
                    <a:gd name="connsiteX2" fmla="*/ 1101030 w 1101030"/>
                    <a:gd name="connsiteY2" fmla="*/ 476501 h 847646"/>
                    <a:gd name="connsiteX3" fmla="*/ 939788 w 1101030"/>
                    <a:gd name="connsiteY3" fmla="*/ 813438 h 847646"/>
                    <a:gd name="connsiteX4" fmla="*/ 891888 w 1101030"/>
                    <a:gd name="connsiteY4" fmla="*/ 847646 h 847646"/>
                    <a:gd name="connsiteX5" fmla="*/ 855634 w 1101030"/>
                    <a:gd name="connsiteY5" fmla="*/ 774771 h 847646"/>
                    <a:gd name="connsiteX6" fmla="*/ 714120 w 1101030"/>
                    <a:gd name="connsiteY6" fmla="*/ 592892 h 847646"/>
                    <a:gd name="connsiteX7" fmla="*/ 41884 w 1101030"/>
                    <a:gd name="connsiteY7" fmla="*/ 434306 h 847646"/>
                    <a:gd name="connsiteX8" fmla="*/ 1605 w 1101030"/>
                    <a:gd name="connsiteY8" fmla="*/ 490280 h 847646"/>
                    <a:gd name="connsiteX9" fmla="*/ 0 w 1101030"/>
                    <a:gd name="connsiteY9" fmla="*/ 476501 h 847646"/>
                    <a:gd name="connsiteX10" fmla="*/ 161242 w 1101030"/>
                    <a:gd name="connsiteY10" fmla="*/ 139564 h 8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01030" h="847646">
                      <a:moveTo>
                        <a:pt x="161242" y="139564"/>
                      </a:moveTo>
                      <a:cubicBezTo>
                        <a:pt x="260866" y="53334"/>
                        <a:pt x="398495" y="0"/>
                        <a:pt x="550515" y="0"/>
                      </a:cubicBezTo>
                      <a:cubicBezTo>
                        <a:pt x="854556" y="0"/>
                        <a:pt x="1101030" y="213337"/>
                        <a:pt x="1101030" y="476501"/>
                      </a:cubicBezTo>
                      <a:cubicBezTo>
                        <a:pt x="1101030" y="608083"/>
                        <a:pt x="1039412" y="727208"/>
                        <a:pt x="939788" y="813438"/>
                      </a:cubicBezTo>
                      <a:lnTo>
                        <a:pt x="891888" y="847646"/>
                      </a:lnTo>
                      <a:lnTo>
                        <a:pt x="855634" y="774771"/>
                      </a:lnTo>
                      <a:cubicBezTo>
                        <a:pt x="818931" y="712076"/>
                        <a:pt x="771476" y="650248"/>
                        <a:pt x="714120" y="592892"/>
                      </a:cubicBezTo>
                      <a:cubicBezTo>
                        <a:pt x="484695" y="363467"/>
                        <a:pt x="183725" y="292465"/>
                        <a:pt x="41884" y="434306"/>
                      </a:cubicBezTo>
                      <a:lnTo>
                        <a:pt x="1605" y="490280"/>
                      </a:lnTo>
                      <a:lnTo>
                        <a:pt x="0" y="476501"/>
                      </a:lnTo>
                      <a:cubicBezTo>
                        <a:pt x="0" y="344919"/>
                        <a:pt x="61619" y="225794"/>
                        <a:pt x="161242" y="1395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8230ED5-7AA5-4A6E-A3D6-01B24C6F3E59}"/>
                  </a:ext>
                </a:extLst>
              </p:cNvPr>
              <p:cNvSpPr/>
              <p:nvPr/>
            </p:nvSpPr>
            <p:spPr>
              <a:xfrm>
                <a:off x="7258808" y="1474257"/>
                <a:ext cx="901961" cy="679836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AFCA748-01E9-4CFC-A6A0-9778DE2FF24D}"/>
                </a:ext>
              </a:extLst>
            </p:cNvPr>
            <p:cNvSpPr/>
            <p:nvPr/>
          </p:nvSpPr>
          <p:spPr>
            <a:xfrm rot="15300000">
              <a:off x="7458901" y="1475477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8ADF384-DF21-4D59-A079-CC1CB8A4631A}"/>
                </a:ext>
              </a:extLst>
            </p:cNvPr>
            <p:cNvSpPr/>
            <p:nvPr/>
          </p:nvSpPr>
          <p:spPr>
            <a:xfrm rot="5400000">
              <a:off x="778013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B431B2CC-BDB3-46AD-9311-25744F3289C5}"/>
                </a:ext>
              </a:extLst>
            </p:cNvPr>
            <p:cNvSpPr/>
            <p:nvPr/>
          </p:nvSpPr>
          <p:spPr>
            <a:xfrm>
              <a:off x="734915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B3FDEFE-3EE6-4B99-A28D-35AE6018B7A2}"/>
                </a:ext>
              </a:extLst>
            </p:cNvPr>
            <p:cNvSpPr/>
            <p:nvPr/>
          </p:nvSpPr>
          <p:spPr>
            <a:xfrm rot="900000" flipH="1">
              <a:off x="7983256" y="1470399"/>
              <a:ext cx="231434" cy="419158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607D005-855C-4222-8A5F-E5E8E971885C}"/>
                </a:ext>
              </a:extLst>
            </p:cNvPr>
            <p:cNvSpPr/>
            <p:nvPr/>
          </p:nvSpPr>
          <p:spPr>
            <a:xfrm rot="900000" flipH="1">
              <a:off x="8005546" y="1539993"/>
              <a:ext cx="160915" cy="27301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321DFB7-E32B-4D61-BD59-93063C0D1CE1}"/>
              </a:ext>
            </a:extLst>
          </p:cNvPr>
          <p:cNvGrpSpPr/>
          <p:nvPr/>
        </p:nvGrpSpPr>
        <p:grpSpPr>
          <a:xfrm>
            <a:off x="1413882" y="3679808"/>
            <a:ext cx="1288713" cy="2768428"/>
            <a:chOff x="1413882" y="3679808"/>
            <a:chExt cx="1288713" cy="2768428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6F77C733-F0C5-4A83-BCDC-EE4EF7F1B470}"/>
                </a:ext>
              </a:extLst>
            </p:cNvPr>
            <p:cNvGrpSpPr/>
            <p:nvPr/>
          </p:nvGrpSpPr>
          <p:grpSpPr>
            <a:xfrm rot="19800000">
              <a:off x="1416748" y="4901973"/>
              <a:ext cx="448257" cy="1333694"/>
              <a:chOff x="2342612" y="5076906"/>
              <a:chExt cx="448257" cy="1333694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2584D8EF-D135-41D9-A91D-9ABE9B07B1A3}"/>
                  </a:ext>
                </a:extLst>
              </p:cNvPr>
              <p:cNvSpPr/>
              <p:nvPr/>
            </p:nvSpPr>
            <p:spPr>
              <a:xfrm>
                <a:off x="2344124" y="5207961"/>
                <a:ext cx="368282" cy="1202639"/>
              </a:xfrm>
              <a:custGeom>
                <a:avLst/>
                <a:gdLst>
                  <a:gd name="connsiteX0" fmla="*/ 48100 w 368282"/>
                  <a:gd name="connsiteY0" fmla="*/ 0 h 1202639"/>
                  <a:gd name="connsiteX1" fmla="*/ 320182 w 368282"/>
                  <a:gd name="connsiteY1" fmla="*/ 0 h 1202639"/>
                  <a:gd name="connsiteX2" fmla="*/ 368282 w 368282"/>
                  <a:gd name="connsiteY2" fmla="*/ 48100 h 1202639"/>
                  <a:gd name="connsiteX3" fmla="*/ 368282 w 368282"/>
                  <a:gd name="connsiteY3" fmla="*/ 144298 h 1202639"/>
                  <a:gd name="connsiteX4" fmla="*/ 326018 w 368282"/>
                  <a:gd name="connsiteY4" fmla="*/ 246333 h 1202639"/>
                  <a:gd name="connsiteX5" fmla="*/ 298027 w 368282"/>
                  <a:gd name="connsiteY5" fmla="*/ 265205 h 1202639"/>
                  <a:gd name="connsiteX6" fmla="*/ 336796 w 368282"/>
                  <a:gd name="connsiteY6" fmla="*/ 1057068 h 1202639"/>
                  <a:gd name="connsiteX7" fmla="*/ 191225 w 368282"/>
                  <a:gd name="connsiteY7" fmla="*/ 1202639 h 1202639"/>
                  <a:gd name="connsiteX8" fmla="*/ 45654 w 368282"/>
                  <a:gd name="connsiteY8" fmla="*/ 1057068 h 1202639"/>
                  <a:gd name="connsiteX9" fmla="*/ 83970 w 368282"/>
                  <a:gd name="connsiteY9" fmla="*/ 274452 h 1202639"/>
                  <a:gd name="connsiteX10" fmla="*/ 42264 w 368282"/>
                  <a:gd name="connsiteY10" fmla="*/ 246333 h 1202639"/>
                  <a:gd name="connsiteX11" fmla="*/ 0 w 368282"/>
                  <a:gd name="connsiteY11" fmla="*/ 144298 h 1202639"/>
                  <a:gd name="connsiteX12" fmla="*/ 0 w 368282"/>
                  <a:gd name="connsiteY12" fmla="*/ 48100 h 1202639"/>
                  <a:gd name="connsiteX13" fmla="*/ 48100 w 368282"/>
                  <a:gd name="connsiteY13" fmla="*/ 0 h 1202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8282" h="1202639">
                    <a:moveTo>
                      <a:pt x="48100" y="0"/>
                    </a:moveTo>
                    <a:lnTo>
                      <a:pt x="320182" y="0"/>
                    </a:lnTo>
                    <a:cubicBezTo>
                      <a:pt x="346747" y="0"/>
                      <a:pt x="368282" y="21535"/>
                      <a:pt x="368282" y="48100"/>
                    </a:cubicBezTo>
                    <a:lnTo>
                      <a:pt x="368282" y="144298"/>
                    </a:lnTo>
                    <a:cubicBezTo>
                      <a:pt x="368282" y="184145"/>
                      <a:pt x="352131" y="220220"/>
                      <a:pt x="326018" y="246333"/>
                    </a:cubicBezTo>
                    <a:lnTo>
                      <a:pt x="298027" y="265205"/>
                    </a:lnTo>
                    <a:lnTo>
                      <a:pt x="336796" y="1057068"/>
                    </a:lnTo>
                    <a:cubicBezTo>
                      <a:pt x="336796" y="1137465"/>
                      <a:pt x="271622" y="1202639"/>
                      <a:pt x="191225" y="1202639"/>
                    </a:cubicBezTo>
                    <a:cubicBezTo>
                      <a:pt x="110828" y="1202639"/>
                      <a:pt x="45654" y="1137465"/>
                      <a:pt x="45654" y="1057068"/>
                    </a:cubicBezTo>
                    <a:lnTo>
                      <a:pt x="83970" y="274452"/>
                    </a:lnTo>
                    <a:lnTo>
                      <a:pt x="42264" y="246333"/>
                    </a:lnTo>
                    <a:cubicBezTo>
                      <a:pt x="16151" y="220220"/>
                      <a:pt x="0" y="184145"/>
                      <a:pt x="0" y="144298"/>
                    </a:cubicBezTo>
                    <a:lnTo>
                      <a:pt x="0" y="48100"/>
                    </a:lnTo>
                    <a:cubicBezTo>
                      <a:pt x="0" y="21535"/>
                      <a:pt x="21535" y="0"/>
                      <a:pt x="481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A31C1F98-A4EA-4714-BD22-9436FDDF46CF}"/>
                  </a:ext>
                </a:extLst>
              </p:cNvPr>
              <p:cNvGrpSpPr/>
              <p:nvPr/>
            </p:nvGrpSpPr>
            <p:grpSpPr>
              <a:xfrm>
                <a:off x="2342612" y="5076906"/>
                <a:ext cx="448257" cy="345811"/>
                <a:chOff x="2309680" y="4367894"/>
                <a:chExt cx="481190" cy="371217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52A930F0-7079-4E4D-98C9-EB8E4B7BBA91}"/>
                    </a:ext>
                  </a:extLst>
                </p:cNvPr>
                <p:cNvGrpSpPr/>
                <p:nvPr/>
              </p:nvGrpSpPr>
              <p:grpSpPr>
                <a:xfrm>
                  <a:off x="23096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1B32DBB2-B9D5-4EC3-B3F0-6E601DC7D3DA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6" name="円/楕円 27">
                    <a:extLst>
                      <a:ext uri="{FF2B5EF4-FFF2-40B4-BE49-F238E27FC236}">
                        <a16:creationId xmlns:a16="http://schemas.microsoft.com/office/drawing/2014/main" id="{3EA41E22-A58D-4FFD-9079-781C279F38AB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7" name="四角形: 角を丸くする 336">
                    <a:extLst>
                      <a:ext uri="{FF2B5EF4-FFF2-40B4-BE49-F238E27FC236}">
                        <a16:creationId xmlns:a16="http://schemas.microsoft.com/office/drawing/2014/main" id="{F69DC225-A883-4551-87DD-AC00BE96440F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角を丸くする 337">
                    <a:extLst>
                      <a:ext uri="{FF2B5EF4-FFF2-40B4-BE49-F238E27FC236}">
                        <a16:creationId xmlns:a16="http://schemas.microsoft.com/office/drawing/2014/main" id="{8F033190-26D8-4C09-BAE9-A1ACDA9B011D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四角形: 角を丸くする 338">
                    <a:extLst>
                      <a:ext uri="{FF2B5EF4-FFF2-40B4-BE49-F238E27FC236}">
                        <a16:creationId xmlns:a16="http://schemas.microsoft.com/office/drawing/2014/main" id="{937A6AC3-1AF4-4AF1-9839-84D2319A4B22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角を丸くする 339">
                    <a:extLst>
                      <a:ext uri="{FF2B5EF4-FFF2-40B4-BE49-F238E27FC236}">
                        <a16:creationId xmlns:a16="http://schemas.microsoft.com/office/drawing/2014/main" id="{DE8A7730-FD48-434D-BF6F-BF6D87D78AC2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6F5586E8-1FBB-40E7-A107-E83675DB87E4}"/>
                    </a:ext>
                  </a:extLst>
                </p:cNvPr>
                <p:cNvSpPr/>
                <p:nvPr/>
              </p:nvSpPr>
              <p:spPr>
                <a:xfrm rot="18900000">
                  <a:off x="25290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03168C6-1440-4E98-9C37-D106A249DB2A}"/>
                </a:ext>
              </a:extLst>
            </p:cNvPr>
            <p:cNvGrpSpPr/>
            <p:nvPr/>
          </p:nvGrpSpPr>
          <p:grpSpPr>
            <a:xfrm>
              <a:off x="1413882" y="3679808"/>
              <a:ext cx="1288713" cy="2768428"/>
              <a:chOff x="1413882" y="3679808"/>
              <a:chExt cx="1288713" cy="2768428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6A65C54-4EE8-46EB-B622-7130FA87A23B}"/>
                  </a:ext>
                </a:extLst>
              </p:cNvPr>
              <p:cNvGrpSpPr/>
              <p:nvPr/>
            </p:nvGrpSpPr>
            <p:grpSpPr>
              <a:xfrm>
                <a:off x="1426602" y="3679808"/>
                <a:ext cx="1275993" cy="2768428"/>
                <a:chOff x="649362" y="3679808"/>
                <a:chExt cx="1275993" cy="2768428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B2AADCE-106B-451F-8637-4AD1D6B77AEF}"/>
                    </a:ext>
                  </a:extLst>
                </p:cNvPr>
                <p:cNvSpPr/>
                <p:nvPr/>
              </p:nvSpPr>
              <p:spPr>
                <a:xfrm>
                  <a:off x="1191331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EAD16DEA-5F45-4351-8B6C-20E6A88C6503}"/>
                    </a:ext>
                  </a:extLst>
                </p:cNvPr>
                <p:cNvSpPr/>
                <p:nvPr/>
              </p:nvSpPr>
              <p:spPr>
                <a:xfrm>
                  <a:off x="1208437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94C8C7FD-8A55-41BE-A9FD-3B816EB95378}"/>
                    </a:ext>
                  </a:extLst>
                </p:cNvPr>
                <p:cNvSpPr/>
                <p:nvPr/>
              </p:nvSpPr>
              <p:spPr>
                <a:xfrm>
                  <a:off x="694185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四角形: 上の 2 つの角を丸める 397">
                  <a:extLst>
                    <a:ext uri="{FF2B5EF4-FFF2-40B4-BE49-F238E27FC236}">
                      <a16:creationId xmlns:a16="http://schemas.microsoft.com/office/drawing/2014/main" id="{0C0279DD-6BA3-4545-BB80-7F40E66E8150}"/>
                    </a:ext>
                  </a:extLst>
                </p:cNvPr>
                <p:cNvSpPr/>
                <p:nvPr/>
              </p:nvSpPr>
              <p:spPr>
                <a:xfrm>
                  <a:off x="911225" y="5150699"/>
                  <a:ext cx="824886" cy="1292290"/>
                </a:xfrm>
                <a:prstGeom prst="round2SameRect">
                  <a:avLst>
                    <a:gd name="adj1" fmla="val 38067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E5946861-742D-4500-AB6B-24CAF6072856}"/>
                    </a:ext>
                  </a:extLst>
                </p:cNvPr>
                <p:cNvSpPr/>
                <p:nvPr/>
              </p:nvSpPr>
              <p:spPr>
                <a:xfrm>
                  <a:off x="1266951" y="5873749"/>
                  <a:ext cx="205426" cy="574487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F7208A82-BE43-4C1E-A157-885E557CEEF3}"/>
                    </a:ext>
                  </a:extLst>
                </p:cNvPr>
                <p:cNvSpPr/>
                <p:nvPr/>
              </p:nvSpPr>
              <p:spPr>
                <a:xfrm>
                  <a:off x="1178050" y="5251450"/>
                  <a:ext cx="307849" cy="7110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E686FA0-3425-4F34-A4B8-F98F5DF260A7}"/>
                    </a:ext>
                  </a:extLst>
                </p:cNvPr>
                <p:cNvSpPr/>
                <p:nvPr/>
              </p:nvSpPr>
              <p:spPr>
                <a:xfrm>
                  <a:off x="1298973" y="5925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B01387C3-4D08-4247-B3DE-1F3A90C85403}"/>
                    </a:ext>
                  </a:extLst>
                </p:cNvPr>
                <p:cNvSpPr/>
                <p:nvPr/>
              </p:nvSpPr>
              <p:spPr>
                <a:xfrm>
                  <a:off x="1205795" y="5215402"/>
                  <a:ext cx="381325" cy="717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430C21E-93EF-4D82-949C-EAB86F099C7C}"/>
                    </a:ext>
                  </a:extLst>
                </p:cNvPr>
                <p:cNvSpPr/>
                <p:nvPr/>
              </p:nvSpPr>
              <p:spPr>
                <a:xfrm>
                  <a:off x="948101" y="5433346"/>
                  <a:ext cx="10181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アーチ 566">
                  <a:extLst>
                    <a:ext uri="{FF2B5EF4-FFF2-40B4-BE49-F238E27FC236}">
                      <a16:creationId xmlns:a16="http://schemas.microsoft.com/office/drawing/2014/main" id="{9A62E485-3CF4-45FA-9F4B-4E92D4BEDA41}"/>
                    </a:ext>
                  </a:extLst>
                </p:cNvPr>
                <p:cNvSpPr/>
                <p:nvPr/>
              </p:nvSpPr>
              <p:spPr>
                <a:xfrm rot="10800000">
                  <a:off x="808608" y="4153584"/>
                  <a:ext cx="262943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8AE8AB9E-8823-47B9-A058-C909BFC77413}"/>
                    </a:ext>
                  </a:extLst>
                </p:cNvPr>
                <p:cNvSpPr/>
                <p:nvPr/>
              </p:nvSpPr>
              <p:spPr>
                <a:xfrm>
                  <a:off x="696502" y="3813223"/>
                  <a:ext cx="1228853" cy="841686"/>
                </a:xfrm>
                <a:custGeom>
                  <a:avLst/>
                  <a:gdLst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862567 w 1228853"/>
                    <a:gd name="connsiteY19" fmla="*/ 827124 h 841686"/>
                    <a:gd name="connsiteX20" fmla="*/ 707976 w 1228853"/>
                    <a:gd name="connsiteY20" fmla="*/ 783211 h 841686"/>
                    <a:gd name="connsiteX21" fmla="*/ 672660 w 1228853"/>
                    <a:gd name="connsiteY21" fmla="*/ 569577 h 841686"/>
                    <a:gd name="connsiteX22" fmla="*/ 617455 w 1228853"/>
                    <a:gd name="connsiteY22" fmla="*/ 382063 h 841686"/>
                    <a:gd name="connsiteX23" fmla="*/ 579196 w 1228853"/>
                    <a:gd name="connsiteY23" fmla="*/ 336803 h 841686"/>
                    <a:gd name="connsiteX24" fmla="*/ 578979 w 1228853"/>
                    <a:gd name="connsiteY24" fmla="*/ 336021 h 841686"/>
                    <a:gd name="connsiteX25" fmla="*/ 548543 w 1228853"/>
                    <a:gd name="connsiteY25" fmla="*/ 321808 h 841686"/>
                    <a:gd name="connsiteX26" fmla="*/ 371930 w 1228853"/>
                    <a:gd name="connsiteY26" fmla="*/ 380420 h 841686"/>
                    <a:gd name="connsiteX27" fmla="*/ 329303 w 1228853"/>
                    <a:gd name="connsiteY27" fmla="*/ 421041 h 841686"/>
                    <a:gd name="connsiteX28" fmla="*/ 292982 w 1228853"/>
                    <a:gd name="connsiteY28" fmla="*/ 432402 h 841686"/>
                    <a:gd name="connsiteX29" fmla="*/ 269675 w 1228853"/>
                    <a:gd name="connsiteY29" fmla="*/ 430285 h 841686"/>
                    <a:gd name="connsiteX30" fmla="*/ 266627 w 1228853"/>
                    <a:gd name="connsiteY30" fmla="*/ 431816 h 841686"/>
                    <a:gd name="connsiteX31" fmla="*/ 181371 w 1228853"/>
                    <a:gd name="connsiteY31" fmla="*/ 393882 h 841686"/>
                    <a:gd name="connsiteX32" fmla="*/ 96116 w 1228853"/>
                    <a:gd name="connsiteY32" fmla="*/ 431816 h 841686"/>
                    <a:gd name="connsiteX33" fmla="*/ 93068 w 1228853"/>
                    <a:gd name="connsiteY33" fmla="*/ 430285 h 841686"/>
                    <a:gd name="connsiteX34" fmla="*/ 33441 w 1228853"/>
                    <a:gd name="connsiteY34" fmla="*/ 421041 h 841686"/>
                    <a:gd name="connsiteX35" fmla="*/ 0 w 1228853"/>
                    <a:gd name="connsiteY35" fmla="*/ 389174 h 841686"/>
                    <a:gd name="connsiteX36" fmla="*/ 5335 w 1228853"/>
                    <a:gd name="connsiteY36" fmla="*/ 365156 h 841686"/>
                    <a:gd name="connsiteX37" fmla="*/ 77723 w 1228853"/>
                    <a:gd name="connsiteY37" fmla="*/ 297573 h 841686"/>
                    <a:gd name="connsiteX38" fmla="*/ 78501 w 1228853"/>
                    <a:gd name="connsiteY38" fmla="*/ 294736 h 841686"/>
                    <a:gd name="connsiteX39" fmla="*/ 114710 w 1228853"/>
                    <a:gd name="connsiteY39" fmla="*/ 140146 h 841686"/>
                    <a:gd name="connsiteX40" fmla="*/ 290864 w 1228853"/>
                    <a:gd name="connsiteY40" fmla="*/ 104829 h 841686"/>
                    <a:gd name="connsiteX41" fmla="*/ 445483 w 1228853"/>
                    <a:gd name="connsiteY41" fmla="*/ 49624 h 841686"/>
                    <a:gd name="connsiteX42" fmla="*/ 482803 w 1228853"/>
                    <a:gd name="connsiteY42" fmla="*/ 11365 h 841686"/>
                    <a:gd name="connsiteX43" fmla="*/ 514601 w 1228853"/>
                    <a:gd name="connsiteY43" fmla="*/ 664 h 841686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672660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734573 w 1228853"/>
                    <a:gd name="connsiteY19" fmla="*/ 569577 h 841686"/>
                    <a:gd name="connsiteX20" fmla="*/ 617455 w 1228853"/>
                    <a:gd name="connsiteY20" fmla="*/ 382063 h 841686"/>
                    <a:gd name="connsiteX21" fmla="*/ 579196 w 1228853"/>
                    <a:gd name="connsiteY21" fmla="*/ 336803 h 841686"/>
                    <a:gd name="connsiteX22" fmla="*/ 578979 w 1228853"/>
                    <a:gd name="connsiteY22" fmla="*/ 336021 h 841686"/>
                    <a:gd name="connsiteX23" fmla="*/ 548543 w 1228853"/>
                    <a:gd name="connsiteY23" fmla="*/ 321808 h 841686"/>
                    <a:gd name="connsiteX24" fmla="*/ 371930 w 1228853"/>
                    <a:gd name="connsiteY24" fmla="*/ 380420 h 841686"/>
                    <a:gd name="connsiteX25" fmla="*/ 329303 w 1228853"/>
                    <a:gd name="connsiteY25" fmla="*/ 421041 h 841686"/>
                    <a:gd name="connsiteX26" fmla="*/ 292982 w 1228853"/>
                    <a:gd name="connsiteY26" fmla="*/ 432402 h 841686"/>
                    <a:gd name="connsiteX27" fmla="*/ 269675 w 1228853"/>
                    <a:gd name="connsiteY27" fmla="*/ 430285 h 841686"/>
                    <a:gd name="connsiteX28" fmla="*/ 266627 w 1228853"/>
                    <a:gd name="connsiteY28" fmla="*/ 431816 h 841686"/>
                    <a:gd name="connsiteX29" fmla="*/ 181371 w 1228853"/>
                    <a:gd name="connsiteY29" fmla="*/ 393882 h 841686"/>
                    <a:gd name="connsiteX30" fmla="*/ 96116 w 1228853"/>
                    <a:gd name="connsiteY30" fmla="*/ 431816 h 841686"/>
                    <a:gd name="connsiteX31" fmla="*/ 93068 w 1228853"/>
                    <a:gd name="connsiteY31" fmla="*/ 430285 h 841686"/>
                    <a:gd name="connsiteX32" fmla="*/ 33441 w 1228853"/>
                    <a:gd name="connsiteY32" fmla="*/ 421041 h 841686"/>
                    <a:gd name="connsiteX33" fmla="*/ 0 w 1228853"/>
                    <a:gd name="connsiteY33" fmla="*/ 389174 h 841686"/>
                    <a:gd name="connsiteX34" fmla="*/ 5335 w 1228853"/>
                    <a:gd name="connsiteY34" fmla="*/ 365156 h 841686"/>
                    <a:gd name="connsiteX35" fmla="*/ 77723 w 1228853"/>
                    <a:gd name="connsiteY35" fmla="*/ 297573 h 841686"/>
                    <a:gd name="connsiteX36" fmla="*/ 78501 w 1228853"/>
                    <a:gd name="connsiteY36" fmla="*/ 294736 h 841686"/>
                    <a:gd name="connsiteX37" fmla="*/ 114710 w 1228853"/>
                    <a:gd name="connsiteY37" fmla="*/ 140146 h 841686"/>
                    <a:gd name="connsiteX38" fmla="*/ 290864 w 1228853"/>
                    <a:gd name="connsiteY38" fmla="*/ 104829 h 841686"/>
                    <a:gd name="connsiteX39" fmla="*/ 445483 w 1228853"/>
                    <a:gd name="connsiteY39" fmla="*/ 49624 h 841686"/>
                    <a:gd name="connsiteX40" fmla="*/ 482803 w 1228853"/>
                    <a:gd name="connsiteY40" fmla="*/ 11365 h 841686"/>
                    <a:gd name="connsiteX41" fmla="*/ 514601 w 1228853"/>
                    <a:gd name="connsiteY41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734573 w 1228853"/>
                    <a:gd name="connsiteY18" fmla="*/ 569577 h 841686"/>
                    <a:gd name="connsiteX19" fmla="*/ 617455 w 1228853"/>
                    <a:gd name="connsiteY19" fmla="*/ 382063 h 841686"/>
                    <a:gd name="connsiteX20" fmla="*/ 579196 w 1228853"/>
                    <a:gd name="connsiteY20" fmla="*/ 336803 h 841686"/>
                    <a:gd name="connsiteX21" fmla="*/ 578979 w 1228853"/>
                    <a:gd name="connsiteY21" fmla="*/ 336021 h 841686"/>
                    <a:gd name="connsiteX22" fmla="*/ 548543 w 1228853"/>
                    <a:gd name="connsiteY22" fmla="*/ 321808 h 841686"/>
                    <a:gd name="connsiteX23" fmla="*/ 371930 w 1228853"/>
                    <a:gd name="connsiteY23" fmla="*/ 380420 h 841686"/>
                    <a:gd name="connsiteX24" fmla="*/ 329303 w 1228853"/>
                    <a:gd name="connsiteY24" fmla="*/ 421041 h 841686"/>
                    <a:gd name="connsiteX25" fmla="*/ 292982 w 1228853"/>
                    <a:gd name="connsiteY25" fmla="*/ 432402 h 841686"/>
                    <a:gd name="connsiteX26" fmla="*/ 269675 w 1228853"/>
                    <a:gd name="connsiteY26" fmla="*/ 430285 h 841686"/>
                    <a:gd name="connsiteX27" fmla="*/ 266627 w 1228853"/>
                    <a:gd name="connsiteY27" fmla="*/ 431816 h 841686"/>
                    <a:gd name="connsiteX28" fmla="*/ 181371 w 1228853"/>
                    <a:gd name="connsiteY28" fmla="*/ 393882 h 841686"/>
                    <a:gd name="connsiteX29" fmla="*/ 96116 w 1228853"/>
                    <a:gd name="connsiteY29" fmla="*/ 431816 h 841686"/>
                    <a:gd name="connsiteX30" fmla="*/ 93068 w 1228853"/>
                    <a:gd name="connsiteY30" fmla="*/ 430285 h 841686"/>
                    <a:gd name="connsiteX31" fmla="*/ 33441 w 1228853"/>
                    <a:gd name="connsiteY31" fmla="*/ 421041 h 841686"/>
                    <a:gd name="connsiteX32" fmla="*/ 0 w 1228853"/>
                    <a:gd name="connsiteY32" fmla="*/ 389174 h 841686"/>
                    <a:gd name="connsiteX33" fmla="*/ 5335 w 1228853"/>
                    <a:gd name="connsiteY33" fmla="*/ 365156 h 841686"/>
                    <a:gd name="connsiteX34" fmla="*/ 77723 w 1228853"/>
                    <a:gd name="connsiteY34" fmla="*/ 297573 h 841686"/>
                    <a:gd name="connsiteX35" fmla="*/ 78501 w 1228853"/>
                    <a:gd name="connsiteY35" fmla="*/ 294736 h 841686"/>
                    <a:gd name="connsiteX36" fmla="*/ 114710 w 1228853"/>
                    <a:gd name="connsiteY36" fmla="*/ 140146 h 841686"/>
                    <a:gd name="connsiteX37" fmla="*/ 290864 w 1228853"/>
                    <a:gd name="connsiteY37" fmla="*/ 104829 h 841686"/>
                    <a:gd name="connsiteX38" fmla="*/ 445483 w 1228853"/>
                    <a:gd name="connsiteY38" fmla="*/ 49624 h 841686"/>
                    <a:gd name="connsiteX39" fmla="*/ 482803 w 1228853"/>
                    <a:gd name="connsiteY39" fmla="*/ 11365 h 841686"/>
                    <a:gd name="connsiteX40" fmla="*/ 514601 w 1228853"/>
                    <a:gd name="connsiteY40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734573 w 1228853"/>
                    <a:gd name="connsiteY17" fmla="*/ 569577 h 841686"/>
                    <a:gd name="connsiteX18" fmla="*/ 617455 w 1228853"/>
                    <a:gd name="connsiteY18" fmla="*/ 382063 h 841686"/>
                    <a:gd name="connsiteX19" fmla="*/ 579196 w 1228853"/>
                    <a:gd name="connsiteY19" fmla="*/ 336803 h 841686"/>
                    <a:gd name="connsiteX20" fmla="*/ 578979 w 1228853"/>
                    <a:gd name="connsiteY20" fmla="*/ 336021 h 841686"/>
                    <a:gd name="connsiteX21" fmla="*/ 548543 w 1228853"/>
                    <a:gd name="connsiteY21" fmla="*/ 321808 h 841686"/>
                    <a:gd name="connsiteX22" fmla="*/ 371930 w 1228853"/>
                    <a:gd name="connsiteY22" fmla="*/ 380420 h 841686"/>
                    <a:gd name="connsiteX23" fmla="*/ 329303 w 1228853"/>
                    <a:gd name="connsiteY23" fmla="*/ 421041 h 841686"/>
                    <a:gd name="connsiteX24" fmla="*/ 292982 w 1228853"/>
                    <a:gd name="connsiteY24" fmla="*/ 432402 h 841686"/>
                    <a:gd name="connsiteX25" fmla="*/ 269675 w 1228853"/>
                    <a:gd name="connsiteY25" fmla="*/ 430285 h 841686"/>
                    <a:gd name="connsiteX26" fmla="*/ 266627 w 1228853"/>
                    <a:gd name="connsiteY26" fmla="*/ 431816 h 841686"/>
                    <a:gd name="connsiteX27" fmla="*/ 181371 w 1228853"/>
                    <a:gd name="connsiteY27" fmla="*/ 393882 h 841686"/>
                    <a:gd name="connsiteX28" fmla="*/ 96116 w 1228853"/>
                    <a:gd name="connsiteY28" fmla="*/ 431816 h 841686"/>
                    <a:gd name="connsiteX29" fmla="*/ 93068 w 1228853"/>
                    <a:gd name="connsiteY29" fmla="*/ 430285 h 841686"/>
                    <a:gd name="connsiteX30" fmla="*/ 33441 w 1228853"/>
                    <a:gd name="connsiteY30" fmla="*/ 421041 h 841686"/>
                    <a:gd name="connsiteX31" fmla="*/ 0 w 1228853"/>
                    <a:gd name="connsiteY31" fmla="*/ 389174 h 841686"/>
                    <a:gd name="connsiteX32" fmla="*/ 5335 w 1228853"/>
                    <a:gd name="connsiteY32" fmla="*/ 365156 h 841686"/>
                    <a:gd name="connsiteX33" fmla="*/ 77723 w 1228853"/>
                    <a:gd name="connsiteY33" fmla="*/ 297573 h 841686"/>
                    <a:gd name="connsiteX34" fmla="*/ 78501 w 1228853"/>
                    <a:gd name="connsiteY34" fmla="*/ 294736 h 841686"/>
                    <a:gd name="connsiteX35" fmla="*/ 114710 w 1228853"/>
                    <a:gd name="connsiteY35" fmla="*/ 140146 h 841686"/>
                    <a:gd name="connsiteX36" fmla="*/ 290864 w 1228853"/>
                    <a:gd name="connsiteY36" fmla="*/ 104829 h 841686"/>
                    <a:gd name="connsiteX37" fmla="*/ 445483 w 1228853"/>
                    <a:gd name="connsiteY37" fmla="*/ 49624 h 841686"/>
                    <a:gd name="connsiteX38" fmla="*/ 482803 w 1228853"/>
                    <a:gd name="connsiteY38" fmla="*/ 11365 h 841686"/>
                    <a:gd name="connsiteX39" fmla="*/ 514601 w 1228853"/>
                    <a:gd name="connsiteY39" fmla="*/ 664 h 84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28853" h="841686">
                      <a:moveTo>
                        <a:pt x="514601" y="664"/>
                      </a:moveTo>
                      <a:cubicBezTo>
                        <a:pt x="521512" y="-122"/>
                        <a:pt x="528432" y="45"/>
                        <a:pt x="535005" y="2658"/>
                      </a:cubicBezTo>
                      <a:cubicBezTo>
                        <a:pt x="535756" y="1601"/>
                        <a:pt x="536714" y="1398"/>
                        <a:pt x="537673" y="1216"/>
                      </a:cubicBezTo>
                      <a:cubicBezTo>
                        <a:pt x="566131" y="-4200"/>
                        <a:pt x="594557" y="8612"/>
                        <a:pt x="612312" y="36945"/>
                      </a:cubicBezTo>
                      <a:cubicBezTo>
                        <a:pt x="630067" y="8612"/>
                        <a:pt x="658494" y="-4200"/>
                        <a:pt x="686950" y="1216"/>
                      </a:cubicBezTo>
                      <a:cubicBezTo>
                        <a:pt x="687911" y="1398"/>
                        <a:pt x="688867" y="1601"/>
                        <a:pt x="689618" y="2658"/>
                      </a:cubicBezTo>
                      <a:cubicBezTo>
                        <a:pt x="706810" y="-1642"/>
                        <a:pt x="724889" y="1584"/>
                        <a:pt x="741820" y="11365"/>
                      </a:cubicBezTo>
                      <a:lnTo>
                        <a:pt x="779140" y="49624"/>
                      </a:lnTo>
                      <a:cubicBezTo>
                        <a:pt x="830048" y="2916"/>
                        <a:pt x="902793" y="26509"/>
                        <a:pt x="933759" y="104829"/>
                      </a:cubicBezTo>
                      <a:cubicBezTo>
                        <a:pt x="991363" y="59568"/>
                        <a:pt x="1064687" y="74254"/>
                        <a:pt x="1109913" y="140146"/>
                      </a:cubicBezTo>
                      <a:cubicBezTo>
                        <a:pt x="1138536" y="181864"/>
                        <a:pt x="1151819" y="238538"/>
                        <a:pt x="1146124" y="294736"/>
                      </a:cubicBezTo>
                      <a:cubicBezTo>
                        <a:pt x="1146376" y="295689"/>
                        <a:pt x="1146648" y="296620"/>
                        <a:pt x="1146900" y="297573"/>
                      </a:cubicBezTo>
                      <a:cubicBezTo>
                        <a:pt x="1189311" y="303456"/>
                        <a:pt x="1223062" y="348157"/>
                        <a:pt x="1228189" y="405225"/>
                      </a:cubicBezTo>
                      <a:cubicBezTo>
                        <a:pt x="1232561" y="453965"/>
                        <a:pt x="1215076" y="501546"/>
                        <a:pt x="1183678" y="526341"/>
                      </a:cubicBezTo>
                      <a:cubicBezTo>
                        <a:pt x="1205808" y="557951"/>
                        <a:pt x="1213815" y="602818"/>
                        <a:pt x="1204757" y="644391"/>
                      </a:cubicBezTo>
                      <a:cubicBezTo>
                        <a:pt x="1192253" y="701852"/>
                        <a:pt x="1150537" y="738826"/>
                        <a:pt x="1106109" y="731847"/>
                      </a:cubicBezTo>
                      <a:cubicBezTo>
                        <a:pt x="1060884" y="838047"/>
                        <a:pt x="959671" y="873490"/>
                        <a:pt x="881745" y="810435"/>
                      </a:cubicBezTo>
                      <a:lnTo>
                        <a:pt x="734573" y="569577"/>
                      </a:lnTo>
                      <a:cubicBezTo>
                        <a:pt x="594340" y="555837"/>
                        <a:pt x="570747" y="443799"/>
                        <a:pt x="617455" y="382063"/>
                      </a:cubicBezTo>
                      <a:lnTo>
                        <a:pt x="579196" y="336803"/>
                      </a:lnTo>
                      <a:cubicBezTo>
                        <a:pt x="579124" y="336542"/>
                        <a:pt x="579051" y="336282"/>
                        <a:pt x="578979" y="336021"/>
                      </a:cubicBezTo>
                      <a:lnTo>
                        <a:pt x="548543" y="321808"/>
                      </a:lnTo>
                      <a:cubicBezTo>
                        <a:pt x="513173" y="404962"/>
                        <a:pt x="430078" y="430011"/>
                        <a:pt x="371930" y="380420"/>
                      </a:cubicBezTo>
                      <a:lnTo>
                        <a:pt x="329303" y="421041"/>
                      </a:lnTo>
                      <a:cubicBezTo>
                        <a:pt x="317527" y="427363"/>
                        <a:pt x="305266" y="431107"/>
                        <a:pt x="292982" y="432402"/>
                      </a:cubicBezTo>
                      <a:cubicBezTo>
                        <a:pt x="285087" y="433237"/>
                        <a:pt x="277183" y="433060"/>
                        <a:pt x="269675" y="430285"/>
                      </a:cubicBezTo>
                      <a:cubicBezTo>
                        <a:pt x="268817" y="431409"/>
                        <a:pt x="267723" y="431623"/>
                        <a:pt x="266627" y="431816"/>
                      </a:cubicBezTo>
                      <a:cubicBezTo>
                        <a:pt x="234121" y="437567"/>
                        <a:pt x="201652" y="423964"/>
                        <a:pt x="181371" y="393882"/>
                      </a:cubicBezTo>
                      <a:cubicBezTo>
                        <a:pt x="161091" y="423964"/>
                        <a:pt x="128620" y="437567"/>
                        <a:pt x="96116" y="431816"/>
                      </a:cubicBezTo>
                      <a:cubicBezTo>
                        <a:pt x="95018" y="431623"/>
                        <a:pt x="93927" y="431409"/>
                        <a:pt x="93068" y="430285"/>
                      </a:cubicBezTo>
                      <a:cubicBezTo>
                        <a:pt x="73431" y="434851"/>
                        <a:pt x="52780" y="431427"/>
                        <a:pt x="33441" y="421041"/>
                      </a:cubicBezTo>
                      <a:lnTo>
                        <a:pt x="0" y="389174"/>
                      </a:lnTo>
                      <a:lnTo>
                        <a:pt x="5335" y="365156"/>
                      </a:lnTo>
                      <a:cubicBezTo>
                        <a:pt x="18979" y="328233"/>
                        <a:pt x="45916" y="301985"/>
                        <a:pt x="77723" y="297573"/>
                      </a:cubicBezTo>
                      <a:cubicBezTo>
                        <a:pt x="77975" y="296620"/>
                        <a:pt x="78249" y="295689"/>
                        <a:pt x="78501" y="294736"/>
                      </a:cubicBezTo>
                      <a:cubicBezTo>
                        <a:pt x="72805" y="238538"/>
                        <a:pt x="86087" y="181864"/>
                        <a:pt x="114710" y="140146"/>
                      </a:cubicBezTo>
                      <a:cubicBezTo>
                        <a:pt x="159937" y="74254"/>
                        <a:pt x="233260" y="59568"/>
                        <a:pt x="290864" y="104829"/>
                      </a:cubicBezTo>
                      <a:cubicBezTo>
                        <a:pt x="321830" y="26509"/>
                        <a:pt x="394577" y="2916"/>
                        <a:pt x="445483" y="49624"/>
                      </a:cubicBezTo>
                      <a:lnTo>
                        <a:pt x="482803" y="11365"/>
                      </a:lnTo>
                      <a:cubicBezTo>
                        <a:pt x="493112" y="5410"/>
                        <a:pt x="503846" y="1885"/>
                        <a:pt x="514601" y="664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26969F9-CE97-487F-A487-6C5EC9FEAF40}"/>
                    </a:ext>
                  </a:extLst>
                </p:cNvPr>
                <p:cNvSpPr/>
                <p:nvPr/>
              </p:nvSpPr>
              <p:spPr>
                <a:xfrm>
                  <a:off x="649362" y="3679808"/>
                  <a:ext cx="948063" cy="537026"/>
                </a:xfrm>
                <a:custGeom>
                  <a:avLst/>
                  <a:gdLst>
                    <a:gd name="connsiteX0" fmla="*/ 604954 w 1013808"/>
                    <a:gd name="connsiteY0" fmla="*/ 744 h 537026"/>
                    <a:gd name="connsiteX1" fmla="*/ 662102 w 1013808"/>
                    <a:gd name="connsiteY1" fmla="*/ 77349 h 537026"/>
                    <a:gd name="connsiteX2" fmla="*/ 701953 w 1013808"/>
                    <a:gd name="connsiteY2" fmla="*/ 78156 h 537026"/>
                    <a:gd name="connsiteX3" fmla="*/ 720660 w 1013808"/>
                    <a:gd name="connsiteY3" fmla="*/ 88947 h 537026"/>
                    <a:gd name="connsiteX4" fmla="*/ 735389 w 1013808"/>
                    <a:gd name="connsiteY4" fmla="*/ 83340 h 537026"/>
                    <a:gd name="connsiteX5" fmla="*/ 809180 w 1013808"/>
                    <a:gd name="connsiteY5" fmla="*/ 110750 h 537026"/>
                    <a:gd name="connsiteX6" fmla="*/ 810919 w 1013808"/>
                    <a:gd name="connsiteY6" fmla="*/ 110753 h 537026"/>
                    <a:gd name="connsiteX7" fmla="*/ 904732 w 1013808"/>
                    <a:gd name="connsiteY7" fmla="*/ 107689 h 537026"/>
                    <a:gd name="connsiteX8" fmla="*/ 951503 w 1013808"/>
                    <a:gd name="connsiteY8" fmla="*/ 195443 h 537026"/>
                    <a:gd name="connsiteX9" fmla="*/ 951542 w 1013808"/>
                    <a:gd name="connsiteY9" fmla="*/ 195455 h 537026"/>
                    <a:gd name="connsiteX10" fmla="*/ 987186 w 1013808"/>
                    <a:gd name="connsiteY10" fmla="*/ 206305 h 537026"/>
                    <a:gd name="connsiteX11" fmla="*/ 1011660 w 1013808"/>
                    <a:gd name="connsiteY11" fmla="*/ 261904 h 537026"/>
                    <a:gd name="connsiteX12" fmla="*/ 1004580 w 1013808"/>
                    <a:gd name="connsiteY12" fmla="*/ 274391 h 537026"/>
                    <a:gd name="connsiteX13" fmla="*/ 964412 w 1013808"/>
                    <a:gd name="connsiteY13" fmla="*/ 261289 h 537026"/>
                    <a:gd name="connsiteX14" fmla="*/ 724271 w 1013808"/>
                    <a:gd name="connsiteY14" fmla="*/ 232153 h 537026"/>
                    <a:gd name="connsiteX15" fmla="*/ 119865 w 1013808"/>
                    <a:gd name="connsiteY15" fmla="*/ 528185 h 537026"/>
                    <a:gd name="connsiteX16" fmla="*/ 118382 w 1013808"/>
                    <a:gd name="connsiteY16" fmla="*/ 537026 h 537026"/>
                    <a:gd name="connsiteX17" fmla="*/ 96759 w 1013808"/>
                    <a:gd name="connsiteY17" fmla="*/ 523713 h 537026"/>
                    <a:gd name="connsiteX18" fmla="*/ 71579 w 1013808"/>
                    <a:gd name="connsiteY18" fmla="*/ 487215 h 537026"/>
                    <a:gd name="connsiteX19" fmla="*/ 14051 w 1013808"/>
                    <a:gd name="connsiteY19" fmla="*/ 438815 h 537026"/>
                    <a:gd name="connsiteX20" fmla="*/ 26344 w 1013808"/>
                    <a:gd name="connsiteY20" fmla="*/ 373486 h 537026"/>
                    <a:gd name="connsiteX21" fmla="*/ 387 w 1013808"/>
                    <a:gd name="connsiteY21" fmla="*/ 306458 h 537026"/>
                    <a:gd name="connsiteX22" fmla="*/ 47791 w 1013808"/>
                    <a:gd name="connsiteY22" fmla="*/ 246882 h 537026"/>
                    <a:gd name="connsiteX23" fmla="*/ 48245 w 1013808"/>
                    <a:gd name="connsiteY23" fmla="*/ 245312 h 537026"/>
                    <a:gd name="connsiteX24" fmla="*/ 69361 w 1013808"/>
                    <a:gd name="connsiteY24" fmla="*/ 159761 h 537026"/>
                    <a:gd name="connsiteX25" fmla="*/ 172087 w 1013808"/>
                    <a:gd name="connsiteY25" fmla="*/ 140215 h 537026"/>
                    <a:gd name="connsiteX26" fmla="*/ 172110 w 1013808"/>
                    <a:gd name="connsiteY26" fmla="*/ 140182 h 537026"/>
                    <a:gd name="connsiteX27" fmla="*/ 192539 w 1013808"/>
                    <a:gd name="connsiteY27" fmla="*/ 110786 h 537026"/>
                    <a:gd name="connsiteX28" fmla="*/ 256289 w 1013808"/>
                    <a:gd name="connsiteY28" fmla="*/ 103064 h 537026"/>
                    <a:gd name="connsiteX29" fmla="*/ 274309 w 1013808"/>
                    <a:gd name="connsiteY29" fmla="*/ 118750 h 537026"/>
                    <a:gd name="connsiteX30" fmla="*/ 283634 w 1013808"/>
                    <a:gd name="connsiteY30" fmla="*/ 102242 h 537026"/>
                    <a:gd name="connsiteX31" fmla="*/ 383189 w 1013808"/>
                    <a:gd name="connsiteY31" fmla="*/ 61118 h 537026"/>
                    <a:gd name="connsiteX32" fmla="*/ 437916 w 1013808"/>
                    <a:gd name="connsiteY32" fmla="*/ 11321 h 537026"/>
                    <a:gd name="connsiteX33" fmla="*/ 516592 w 1013808"/>
                    <a:gd name="connsiteY33" fmla="*/ 39596 h 537026"/>
                    <a:gd name="connsiteX34" fmla="*/ 604954 w 1013808"/>
                    <a:gd name="connsiteY34" fmla="*/ 744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34" fmla="*/ 815711 w 1013808"/>
                    <a:gd name="connsiteY34" fmla="*/ 323593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  <a:gd name="connsiteX32" fmla="*/ 964412 w 1013808"/>
                    <a:gd name="connsiteY32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13808" h="537026">
                      <a:moveTo>
                        <a:pt x="119865" y="528185"/>
                      </a:moveTo>
                      <a:lnTo>
                        <a:pt x="118382" y="537026"/>
                      </a:lnTo>
                      <a:lnTo>
                        <a:pt x="96759" y="523713"/>
                      </a:lnTo>
                      <a:cubicBezTo>
                        <a:pt x="86807" y="514154"/>
                        <a:pt x="78173" y="501908"/>
                        <a:pt x="71579" y="487215"/>
                      </a:cubicBezTo>
                      <a:cubicBezTo>
                        <a:pt x="45671" y="491077"/>
                        <a:pt x="21343" y="470615"/>
                        <a:pt x="14051" y="438815"/>
                      </a:cubicBezTo>
                      <a:cubicBezTo>
                        <a:pt x="8770" y="415809"/>
                        <a:pt x="13439" y="390979"/>
                        <a:pt x="26344" y="373486"/>
                      </a:cubicBezTo>
                      <a:cubicBezTo>
                        <a:pt x="8034" y="359763"/>
                        <a:pt x="-2162" y="333432"/>
                        <a:pt x="387" y="306458"/>
                      </a:cubicBezTo>
                      <a:cubicBezTo>
                        <a:pt x="3377" y="274877"/>
                        <a:pt x="23060" y="250139"/>
                        <a:pt x="47791" y="246882"/>
                      </a:cubicBezTo>
                      <a:cubicBezTo>
                        <a:pt x="47938" y="246356"/>
                        <a:pt x="48098" y="245840"/>
                        <a:pt x="48245" y="245312"/>
                      </a:cubicBezTo>
                      <a:cubicBezTo>
                        <a:pt x="44923" y="214212"/>
                        <a:pt x="52669" y="182848"/>
                        <a:pt x="69361" y="159761"/>
                      </a:cubicBezTo>
                      <a:cubicBezTo>
                        <a:pt x="95735" y="123295"/>
                        <a:pt x="138494" y="115168"/>
                        <a:pt x="172087" y="140215"/>
                      </a:cubicBezTo>
                      <a:cubicBezTo>
                        <a:pt x="172095" y="140204"/>
                        <a:pt x="172102" y="140193"/>
                        <a:pt x="172110" y="140182"/>
                      </a:cubicBezTo>
                      <a:lnTo>
                        <a:pt x="192539" y="110786"/>
                      </a:lnTo>
                      <a:cubicBezTo>
                        <a:pt x="211072" y="94444"/>
                        <a:pt x="235417" y="91264"/>
                        <a:pt x="256289" y="103064"/>
                      </a:cubicBezTo>
                      <a:lnTo>
                        <a:pt x="274309" y="118750"/>
                      </a:lnTo>
                      <a:lnTo>
                        <a:pt x="283634" y="102242"/>
                      </a:lnTo>
                      <a:cubicBezTo>
                        <a:pt x="311145" y="68621"/>
                        <a:pt x="350491" y="52367"/>
                        <a:pt x="383189" y="61118"/>
                      </a:cubicBezTo>
                      <a:cubicBezTo>
                        <a:pt x="395934" y="38025"/>
                        <a:pt x="415894" y="19872"/>
                        <a:pt x="437916" y="11321"/>
                      </a:cubicBezTo>
                      <a:cubicBezTo>
                        <a:pt x="471378" y="-1676"/>
                        <a:pt x="503261" y="9786"/>
                        <a:pt x="516592" y="39596"/>
                      </a:cubicBezTo>
                      <a:cubicBezTo>
                        <a:pt x="541601" y="11203"/>
                        <a:pt x="575242" y="-3588"/>
                        <a:pt x="604954" y="744"/>
                      </a:cubicBezTo>
                      <a:cubicBezTo>
                        <a:pt x="639966" y="5851"/>
                        <a:pt x="662773" y="36416"/>
                        <a:pt x="662102" y="77349"/>
                      </a:cubicBezTo>
                      <a:cubicBezTo>
                        <a:pt x="676457" y="74395"/>
                        <a:pt x="689917" y="74837"/>
                        <a:pt x="701953" y="78156"/>
                      </a:cubicBezTo>
                      <a:lnTo>
                        <a:pt x="720660" y="88947"/>
                      </a:lnTo>
                      <a:lnTo>
                        <a:pt x="735389" y="83340"/>
                      </a:lnTo>
                      <a:cubicBezTo>
                        <a:pt x="768777" y="77868"/>
                        <a:pt x="799417" y="89248"/>
                        <a:pt x="809180" y="110750"/>
                      </a:cubicBezTo>
                      <a:lnTo>
                        <a:pt x="810919" y="110753"/>
                      </a:lnTo>
                      <a:cubicBezTo>
                        <a:pt x="842176" y="99703"/>
                        <a:pt x="876569" y="98584"/>
                        <a:pt x="904732" y="107689"/>
                      </a:cubicBezTo>
                      <a:cubicBezTo>
                        <a:pt x="949213" y="122080"/>
                        <a:pt x="968674" y="158610"/>
                        <a:pt x="951503" y="195443"/>
                      </a:cubicBezTo>
                      <a:lnTo>
                        <a:pt x="951542" y="195455"/>
                      </a:lnTo>
                      <a:lnTo>
                        <a:pt x="987186" y="206305"/>
                      </a:lnTo>
                      <a:cubicBezTo>
                        <a:pt x="1008859" y="218821"/>
                        <a:pt x="1018443" y="239993"/>
                        <a:pt x="1011660" y="261904"/>
                      </a:cubicBezTo>
                      <a:lnTo>
                        <a:pt x="1004580" y="274391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B40CDB3-3521-4517-AFBC-4DF1F91AC4F0}"/>
                  </a:ext>
                </a:extLst>
              </p:cNvPr>
              <p:cNvSpPr/>
              <p:nvPr/>
            </p:nvSpPr>
            <p:spPr>
              <a:xfrm>
                <a:off x="1413882" y="4379396"/>
                <a:ext cx="901961" cy="679836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434F28ED-7CA6-4FDF-8B0B-4B6EFDAC57BB}"/>
                  </a:ext>
                </a:extLst>
              </p:cNvPr>
              <p:cNvGrpSpPr/>
              <p:nvPr/>
            </p:nvGrpSpPr>
            <p:grpSpPr>
              <a:xfrm>
                <a:off x="2158870" y="4400549"/>
                <a:ext cx="231434" cy="369095"/>
                <a:chOff x="2158870" y="4365999"/>
                <a:chExt cx="231434" cy="419158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55796C1-717D-4011-AB34-79AD090D6685}"/>
                    </a:ext>
                  </a:extLst>
                </p:cNvPr>
                <p:cNvSpPr/>
                <p:nvPr/>
              </p:nvSpPr>
              <p:spPr>
                <a:xfrm rot="900000" flipH="1">
                  <a:off x="2158870" y="4365999"/>
                  <a:ext cx="231434" cy="419158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9DF51BD1-C2D2-4ABB-82CA-450BA23979A3}"/>
                    </a:ext>
                  </a:extLst>
                </p:cNvPr>
                <p:cNvSpPr/>
                <p:nvPr/>
              </p:nvSpPr>
              <p:spPr>
                <a:xfrm rot="900000" flipH="1">
                  <a:off x="2181160" y="4435593"/>
                  <a:ext cx="160915" cy="27301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54EDA6C-E378-4750-8307-63CC52C1E3A6}"/>
                </a:ext>
              </a:extLst>
            </p:cNvPr>
            <p:cNvSpPr/>
            <p:nvPr/>
          </p:nvSpPr>
          <p:spPr>
            <a:xfrm rot="15300000">
              <a:off x="1620492" y="437050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4B6E2E6-BA2B-4F7A-AFDE-635241F095D4}"/>
              </a:ext>
            </a:extLst>
          </p:cNvPr>
          <p:cNvGrpSpPr/>
          <p:nvPr/>
        </p:nvGrpSpPr>
        <p:grpSpPr>
          <a:xfrm>
            <a:off x="4243349" y="3699133"/>
            <a:ext cx="1500028" cy="2749104"/>
            <a:chOff x="4243349" y="3699133"/>
            <a:chExt cx="1500028" cy="2749104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99D46785-DFE6-4B8D-93A4-0F4F591F7B0A}"/>
                </a:ext>
              </a:extLst>
            </p:cNvPr>
            <p:cNvGrpSpPr/>
            <p:nvPr/>
          </p:nvGrpSpPr>
          <p:grpSpPr>
            <a:xfrm>
              <a:off x="4243349" y="4894112"/>
              <a:ext cx="509311" cy="1376005"/>
              <a:chOff x="4188321" y="4775386"/>
              <a:chExt cx="509311" cy="1376005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204F6D08-5A4C-41A2-834D-F0B4FAB2601C}"/>
                  </a:ext>
                </a:extLst>
              </p:cNvPr>
              <p:cNvGrpSpPr/>
              <p:nvPr/>
            </p:nvGrpSpPr>
            <p:grpSpPr>
              <a:xfrm rot="19800000">
                <a:off x="4188321" y="4775386"/>
                <a:ext cx="448257" cy="1333694"/>
                <a:chOff x="2342612" y="5076906"/>
                <a:chExt cx="448257" cy="1333694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16E85C8B-99EE-4935-A4B1-691459A73C1B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4F1ED39D-E75E-4F52-87B9-AC99E96B78A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86FAEBCB-AA88-4579-BD39-FD3294278AF2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901915AB-E3BE-4296-89FF-1A598D133C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21" name="円/楕円 27">
                      <a:extLst>
                        <a:ext uri="{FF2B5EF4-FFF2-40B4-BE49-F238E27FC236}">
                          <a16:creationId xmlns:a16="http://schemas.microsoft.com/office/drawing/2014/main" id="{F8745DDC-C2C3-4E95-AFBE-9E6F7E51FD3C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22" name="四角形: 角を丸くする 421">
                      <a:extLst>
                        <a:ext uri="{FF2B5EF4-FFF2-40B4-BE49-F238E27FC236}">
                          <a16:creationId xmlns:a16="http://schemas.microsoft.com/office/drawing/2014/main" id="{C0D0D985-D1FB-44D3-BBDB-6A63D37578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" name="四角形: 角を丸くする 422">
                      <a:extLst>
                        <a:ext uri="{FF2B5EF4-FFF2-40B4-BE49-F238E27FC236}">
                          <a16:creationId xmlns:a16="http://schemas.microsoft.com/office/drawing/2014/main" id="{88F6FE6F-FDD0-4743-955B-0CBF7ED509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四角形: 角を丸くする 426">
                      <a:extLst>
                        <a:ext uri="{FF2B5EF4-FFF2-40B4-BE49-F238E27FC236}">
                          <a16:creationId xmlns:a16="http://schemas.microsoft.com/office/drawing/2014/main" id="{EFDC88F6-F62B-4031-9E25-97A64B5F13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9" name="四角形: 角を丸くする 428">
                      <a:extLst>
                        <a:ext uri="{FF2B5EF4-FFF2-40B4-BE49-F238E27FC236}">
                          <a16:creationId xmlns:a16="http://schemas.microsoft.com/office/drawing/2014/main" id="{DCDD74EF-76B4-4DAD-8B7B-617BE7F76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C3175D83-34CF-4DC3-8126-5B986088D53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3" name="片側の 2 つの角を丸めた四角形 92">
                <a:extLst>
                  <a:ext uri="{FF2B5EF4-FFF2-40B4-BE49-F238E27FC236}">
                    <a16:creationId xmlns:a16="http://schemas.microsoft.com/office/drawing/2014/main" id="{B6F57519-6601-4FE7-B1B1-B9CC9CF5B347}"/>
                  </a:ext>
                </a:extLst>
              </p:cNvPr>
              <p:cNvSpPr/>
              <p:nvPr/>
            </p:nvSpPr>
            <p:spPr>
              <a:xfrm rot="8954429" flipH="1">
                <a:off x="4330591" y="5226797"/>
                <a:ext cx="367041" cy="924594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1372B77-8C6F-48B4-BD06-5B21E272F55E}"/>
                </a:ext>
              </a:extLst>
            </p:cNvPr>
            <p:cNvGrpSpPr/>
            <p:nvPr/>
          </p:nvGrpSpPr>
          <p:grpSpPr>
            <a:xfrm>
              <a:off x="4270074" y="3699133"/>
              <a:ext cx="1473303" cy="2749104"/>
              <a:chOff x="4270074" y="3699133"/>
              <a:chExt cx="1473303" cy="2749104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D4061BCE-4765-4F93-A9B0-CB44E75A9892}"/>
                  </a:ext>
                </a:extLst>
              </p:cNvPr>
              <p:cNvGrpSpPr/>
              <p:nvPr/>
            </p:nvGrpSpPr>
            <p:grpSpPr>
              <a:xfrm>
                <a:off x="4319400" y="3699133"/>
                <a:ext cx="1423977" cy="2749104"/>
                <a:chOff x="3542160" y="3699133"/>
                <a:chExt cx="1423977" cy="2749104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8EB80691-93EC-41DE-8163-96797FBCE3C1}"/>
                    </a:ext>
                  </a:extLst>
                </p:cNvPr>
                <p:cNvSpPr/>
                <p:nvPr/>
              </p:nvSpPr>
              <p:spPr>
                <a:xfrm>
                  <a:off x="40393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25EB5BD-F458-4A7C-9599-22C31DECE946}"/>
                    </a:ext>
                  </a:extLst>
                </p:cNvPr>
                <p:cNvSpPr/>
                <p:nvPr/>
              </p:nvSpPr>
              <p:spPr>
                <a:xfrm>
                  <a:off x="40564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35E3C6E2-5C8E-4DE9-BBAE-DE6886389149}"/>
                    </a:ext>
                  </a:extLst>
                </p:cNvPr>
                <p:cNvSpPr/>
                <p:nvPr/>
              </p:nvSpPr>
              <p:spPr>
                <a:xfrm>
                  <a:off x="3542160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54F6B7D8-937E-4C22-851A-ED910F701276}"/>
                    </a:ext>
                  </a:extLst>
                </p:cNvPr>
                <p:cNvSpPr/>
                <p:nvPr/>
              </p:nvSpPr>
              <p:spPr>
                <a:xfrm>
                  <a:off x="3777610" y="5215402"/>
                  <a:ext cx="220395" cy="630694"/>
                </a:xfrm>
                <a:custGeom>
                  <a:avLst/>
                  <a:gdLst>
                    <a:gd name="connsiteX0" fmla="*/ 220395 w 220395"/>
                    <a:gd name="connsiteY0" fmla="*/ 0 h 520726"/>
                    <a:gd name="connsiteX1" fmla="*/ 0 w 220395"/>
                    <a:gd name="connsiteY1" fmla="*/ 520726 h 520726"/>
                    <a:gd name="connsiteX2" fmla="*/ 0 w 220395"/>
                    <a:gd name="connsiteY2" fmla="*/ 303963 h 520726"/>
                    <a:gd name="connsiteX3" fmla="*/ 196581 w 220395"/>
                    <a:gd name="connsiteY3" fmla="*/ 7392 h 520726"/>
                    <a:gd name="connsiteX4" fmla="*/ 220395 w 220395"/>
                    <a:gd name="connsiteY4" fmla="*/ 0 h 520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0395" h="520726">
                      <a:moveTo>
                        <a:pt x="220395" y="0"/>
                      </a:moveTo>
                      <a:lnTo>
                        <a:pt x="0" y="520726"/>
                      </a:lnTo>
                      <a:lnTo>
                        <a:pt x="0" y="303963"/>
                      </a:lnTo>
                      <a:cubicBezTo>
                        <a:pt x="0" y="170642"/>
                        <a:pt x="81059" y="56254"/>
                        <a:pt x="196581" y="7392"/>
                      </a:cubicBezTo>
                      <a:lnTo>
                        <a:pt x="22039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220A1D74-030B-485B-A22D-5A973EE3522A}"/>
                    </a:ext>
                  </a:extLst>
                </p:cNvPr>
                <p:cNvSpPr/>
                <p:nvPr/>
              </p:nvSpPr>
              <p:spPr>
                <a:xfrm>
                  <a:off x="3757614" y="5148551"/>
                  <a:ext cx="845522" cy="1294438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5522" h="1294438">
                      <a:moveTo>
                        <a:pt x="321865" y="2148"/>
                      </a:moveTo>
                      <a:cubicBezTo>
                        <a:pt x="373731" y="-2687"/>
                        <a:pt x="456393" y="2148"/>
                        <a:pt x="523657" y="2148"/>
                      </a:cubicBezTo>
                      <a:cubicBezTo>
                        <a:pt x="701418" y="2148"/>
                        <a:pt x="845522" y="146252"/>
                        <a:pt x="845522" y="324013"/>
                      </a:cubicBezTo>
                      <a:lnTo>
                        <a:pt x="845522" y="1294438"/>
                      </a:lnTo>
                      <a:lnTo>
                        <a:pt x="0" y="1294438"/>
                      </a:lnTo>
                      <a:lnTo>
                        <a:pt x="0" y="540776"/>
                      </a:lnTo>
                      <a:cubicBezTo>
                        <a:pt x="66057" y="385192"/>
                        <a:pt x="182626" y="113789"/>
                        <a:pt x="198170" y="74025"/>
                      </a:cubicBezTo>
                      <a:cubicBezTo>
                        <a:pt x="213714" y="34261"/>
                        <a:pt x="269999" y="6983"/>
                        <a:pt x="321865" y="2148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2F062F1B-1D1B-48AC-B7D9-86B0D0345AE1}"/>
                    </a:ext>
                  </a:extLst>
                </p:cNvPr>
                <p:cNvSpPr/>
                <p:nvPr/>
              </p:nvSpPr>
              <p:spPr>
                <a:xfrm>
                  <a:off x="4043375" y="5304381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259B9B34-F2B2-4FFC-9AE4-B68E402BBEB4}"/>
                    </a:ext>
                  </a:extLst>
                </p:cNvPr>
                <p:cNvSpPr/>
                <p:nvPr/>
              </p:nvSpPr>
              <p:spPr>
                <a:xfrm flipH="1">
                  <a:off x="4089531" y="5232399"/>
                  <a:ext cx="367416" cy="1210589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3D6D1835-7E1A-45D3-8E79-2EA26A3D5EF1}"/>
                    </a:ext>
                  </a:extLst>
                </p:cNvPr>
                <p:cNvSpPr/>
                <p:nvPr/>
              </p:nvSpPr>
              <p:spPr>
                <a:xfrm rot="1987397">
                  <a:off x="3548401" y="3699133"/>
                  <a:ext cx="1417736" cy="860566"/>
                </a:xfrm>
                <a:custGeom>
                  <a:avLst/>
                  <a:gdLst>
                    <a:gd name="connsiteX0" fmla="*/ 349445 w 1397778"/>
                    <a:gd name="connsiteY0" fmla="*/ 85623 h 860566"/>
                    <a:gd name="connsiteX1" fmla="*/ 470117 w 1397778"/>
                    <a:gd name="connsiteY1" fmla="*/ 134040 h 860566"/>
                    <a:gd name="connsiteX2" fmla="*/ 518003 w 1397778"/>
                    <a:gd name="connsiteY2" fmla="*/ 21777 h 860566"/>
                    <a:gd name="connsiteX3" fmla="*/ 620856 w 1397778"/>
                    <a:gd name="connsiteY3" fmla="*/ 97106 h 860566"/>
                    <a:gd name="connsiteX4" fmla="*/ 698889 w 1397778"/>
                    <a:gd name="connsiteY4" fmla="*/ 0 h 860566"/>
                    <a:gd name="connsiteX5" fmla="*/ 776922 w 1397778"/>
                    <a:gd name="connsiteY5" fmla="*/ 97106 h 860566"/>
                    <a:gd name="connsiteX6" fmla="*/ 879775 w 1397778"/>
                    <a:gd name="connsiteY6" fmla="*/ 21777 h 860566"/>
                    <a:gd name="connsiteX7" fmla="*/ 927661 w 1397778"/>
                    <a:gd name="connsiteY7" fmla="*/ 134040 h 860566"/>
                    <a:gd name="connsiteX8" fmla="*/ 1048334 w 1397778"/>
                    <a:gd name="connsiteY8" fmla="*/ 85623 h 860566"/>
                    <a:gd name="connsiteX9" fmla="*/ 1062815 w 1397778"/>
                    <a:gd name="connsiteY9" fmla="*/ 205397 h 860566"/>
                    <a:gd name="connsiteX10" fmla="*/ 1193078 w 1397778"/>
                    <a:gd name="connsiteY10" fmla="*/ 187189 h 860566"/>
                    <a:gd name="connsiteX11" fmla="*/ 1173166 w 1397778"/>
                    <a:gd name="connsiteY11" fmla="*/ 306308 h 860566"/>
                    <a:gd name="connsiteX12" fmla="*/ 1304145 w 1397778"/>
                    <a:gd name="connsiteY12" fmla="*/ 319551 h 860566"/>
                    <a:gd name="connsiteX13" fmla="*/ 1251199 w 1397778"/>
                    <a:gd name="connsiteY13" fmla="*/ 429900 h 860566"/>
                    <a:gd name="connsiteX14" fmla="*/ 1373964 w 1397778"/>
                    <a:gd name="connsiteY14" fmla="*/ 473690 h 860566"/>
                    <a:gd name="connsiteX15" fmla="*/ 1291587 w 1397778"/>
                    <a:gd name="connsiteY15" fmla="*/ 567745 h 860566"/>
                    <a:gd name="connsiteX16" fmla="*/ 1397778 w 1397778"/>
                    <a:gd name="connsiteY16" fmla="*/ 639102 h 860566"/>
                    <a:gd name="connsiteX17" fmla="*/ 1291587 w 1397778"/>
                    <a:gd name="connsiteY17" fmla="*/ 710459 h 860566"/>
                    <a:gd name="connsiteX18" fmla="*/ 1373964 w 1397778"/>
                    <a:gd name="connsiteY18" fmla="*/ 804514 h 860566"/>
                    <a:gd name="connsiteX19" fmla="*/ 1163959 w 1397778"/>
                    <a:gd name="connsiteY19" fmla="*/ 854046 h 860566"/>
                    <a:gd name="connsiteX20" fmla="*/ 1019838 w 1397778"/>
                    <a:gd name="connsiteY20" fmla="*/ 860167 h 860566"/>
                    <a:gd name="connsiteX21" fmla="*/ 995145 w 1397778"/>
                    <a:gd name="connsiteY21" fmla="*/ 798454 h 860566"/>
                    <a:gd name="connsiteX22" fmla="*/ 937626 w 1397778"/>
                    <a:gd name="connsiteY22" fmla="*/ 696399 h 860566"/>
                    <a:gd name="connsiteX23" fmla="*/ 307526 w 1397778"/>
                    <a:gd name="connsiteY23" fmla="*/ 414918 h 860566"/>
                    <a:gd name="connsiteX24" fmla="*/ 187617 w 1397778"/>
                    <a:gd name="connsiteY24" fmla="*/ 798517 h 860566"/>
                    <a:gd name="connsiteX25" fmla="*/ 202903 w 1397778"/>
                    <a:gd name="connsiteY25" fmla="*/ 860566 h 860566"/>
                    <a:gd name="connsiteX26" fmla="*/ 23814 w 1397778"/>
                    <a:gd name="connsiteY26" fmla="*/ 804514 h 860566"/>
                    <a:gd name="connsiteX27" fmla="*/ 106191 w 1397778"/>
                    <a:gd name="connsiteY27" fmla="*/ 710459 h 860566"/>
                    <a:gd name="connsiteX28" fmla="*/ 0 w 1397778"/>
                    <a:gd name="connsiteY28" fmla="*/ 639102 h 860566"/>
                    <a:gd name="connsiteX29" fmla="*/ 106191 w 1397778"/>
                    <a:gd name="connsiteY29" fmla="*/ 567745 h 860566"/>
                    <a:gd name="connsiteX30" fmla="*/ 23814 w 1397778"/>
                    <a:gd name="connsiteY30" fmla="*/ 473690 h 860566"/>
                    <a:gd name="connsiteX31" fmla="*/ 146579 w 1397778"/>
                    <a:gd name="connsiteY31" fmla="*/ 429900 h 860566"/>
                    <a:gd name="connsiteX32" fmla="*/ 93633 w 1397778"/>
                    <a:gd name="connsiteY32" fmla="*/ 319551 h 860566"/>
                    <a:gd name="connsiteX33" fmla="*/ 224612 w 1397778"/>
                    <a:gd name="connsiteY33" fmla="*/ 306308 h 860566"/>
                    <a:gd name="connsiteX34" fmla="*/ 204700 w 1397778"/>
                    <a:gd name="connsiteY34" fmla="*/ 187189 h 860566"/>
                    <a:gd name="connsiteX35" fmla="*/ 334963 w 1397778"/>
                    <a:gd name="connsiteY35" fmla="*/ 205397 h 860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397778" h="860566">
                      <a:moveTo>
                        <a:pt x="349445" y="85623"/>
                      </a:move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163959" y="854046"/>
                      </a:lnTo>
                      <a:lnTo>
                        <a:pt x="1019838" y="860167"/>
                      </a:lnTo>
                      <a:lnTo>
                        <a:pt x="995145" y="798454"/>
                      </a:lnTo>
                      <a:cubicBezTo>
                        <a:pt x="978682" y="764108"/>
                        <a:pt x="959509" y="729936"/>
                        <a:pt x="937626" y="696399"/>
                      </a:cubicBezTo>
                      <a:cubicBezTo>
                        <a:pt x="762572" y="428103"/>
                        <a:pt x="480466" y="302080"/>
                        <a:pt x="307526" y="414918"/>
                      </a:cubicBezTo>
                      <a:cubicBezTo>
                        <a:pt x="199439" y="485442"/>
                        <a:pt x="159576" y="632580"/>
                        <a:pt x="187617" y="798517"/>
                      </a:cubicBezTo>
                      <a:lnTo>
                        <a:pt x="202903" y="860566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472">
                  <a:extLst>
                    <a:ext uri="{FF2B5EF4-FFF2-40B4-BE49-F238E27FC236}">
                      <a16:creationId xmlns:a16="http://schemas.microsoft.com/office/drawing/2014/main" id="{C225F8EA-B2EC-435C-B3EA-6792EBE6A840}"/>
                    </a:ext>
                  </a:extLst>
                </p:cNvPr>
                <p:cNvSpPr/>
                <p:nvPr/>
              </p:nvSpPr>
              <p:spPr>
                <a:xfrm rot="900000">
                  <a:off x="3677884" y="4231925"/>
                  <a:ext cx="222569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F5853C1-243C-4BDF-92FE-7AF6E8F1689D}"/>
                  </a:ext>
                </a:extLst>
              </p:cNvPr>
              <p:cNvSpPr/>
              <p:nvPr/>
            </p:nvSpPr>
            <p:spPr>
              <a:xfrm>
                <a:off x="4270074" y="4352831"/>
                <a:ext cx="901961" cy="718490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2D4DC83-6ED4-4B78-A131-B97C72DF9AE9}"/>
                  </a:ext>
                </a:extLst>
              </p:cNvPr>
              <p:cNvSpPr/>
              <p:nvPr/>
            </p:nvSpPr>
            <p:spPr>
              <a:xfrm rot="900000" flipH="1">
                <a:off x="5006845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953A59D-B830-4E7B-A274-19AE66D41BD1}"/>
                  </a:ext>
                </a:extLst>
              </p:cNvPr>
              <p:cNvSpPr/>
              <p:nvPr/>
            </p:nvSpPr>
            <p:spPr>
              <a:xfrm rot="900000" flipH="1">
                <a:off x="5029135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4EDA156-A035-4532-9793-5D426744C6DA}"/>
                </a:ext>
              </a:extLst>
            </p:cNvPr>
            <p:cNvSpPr/>
            <p:nvPr/>
          </p:nvSpPr>
          <p:spPr>
            <a:xfrm rot="15300000">
              <a:off x="4470371" y="437050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A808D10-80BA-432F-901F-3E373CB485ED}"/>
              </a:ext>
            </a:extLst>
          </p:cNvPr>
          <p:cNvGrpSpPr/>
          <p:nvPr/>
        </p:nvGrpSpPr>
        <p:grpSpPr>
          <a:xfrm>
            <a:off x="7165902" y="3685221"/>
            <a:ext cx="1358685" cy="2750503"/>
            <a:chOff x="7165902" y="3685221"/>
            <a:chExt cx="1358685" cy="2750503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91C631D4-5340-4CB7-8C1B-E64458854232}"/>
                </a:ext>
              </a:extLst>
            </p:cNvPr>
            <p:cNvGrpSpPr/>
            <p:nvPr/>
          </p:nvGrpSpPr>
          <p:grpSpPr>
            <a:xfrm>
              <a:off x="7165902" y="4846906"/>
              <a:ext cx="854307" cy="1333694"/>
              <a:chOff x="7143441" y="4775386"/>
              <a:chExt cx="854307" cy="1333694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E3CF501D-142B-4FC8-8CE7-72CF3720ADCC}"/>
                  </a:ext>
                </a:extLst>
              </p:cNvPr>
              <p:cNvGrpSpPr/>
              <p:nvPr/>
            </p:nvGrpSpPr>
            <p:grpSpPr>
              <a:xfrm rot="19800000">
                <a:off x="7181687" y="4775386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0ACD05E-D924-4E3B-AB1A-8F4F73919E5C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E9B92DDB-A01E-40E3-8DB1-3C3F3D0F643A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91" name="グループ化 390">
                    <a:extLst>
                      <a:ext uri="{FF2B5EF4-FFF2-40B4-BE49-F238E27FC236}">
                        <a16:creationId xmlns:a16="http://schemas.microsoft.com/office/drawing/2014/main" id="{B403FF63-C29C-4299-8247-55A995986B03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07119682-F214-414D-9EF0-D588232F9A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96" name="円/楕円 27">
                      <a:extLst>
                        <a:ext uri="{FF2B5EF4-FFF2-40B4-BE49-F238E27FC236}">
                          <a16:creationId xmlns:a16="http://schemas.microsoft.com/office/drawing/2014/main" id="{5A709574-7F47-4238-B08A-5D7F78A1BF45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97" name="四角形: 角を丸くする 396">
                      <a:extLst>
                        <a:ext uri="{FF2B5EF4-FFF2-40B4-BE49-F238E27FC236}">
                          <a16:creationId xmlns:a16="http://schemas.microsoft.com/office/drawing/2014/main" id="{6C589C01-CE69-457F-9740-DAA45829C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四角形: 角を丸くする 399">
                      <a:extLst>
                        <a:ext uri="{FF2B5EF4-FFF2-40B4-BE49-F238E27FC236}">
                          <a16:creationId xmlns:a16="http://schemas.microsoft.com/office/drawing/2014/main" id="{DA921E8D-35D9-4008-A99A-5E7D662D3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四角形: 角を丸くする 401">
                      <a:extLst>
                        <a:ext uri="{FF2B5EF4-FFF2-40B4-BE49-F238E27FC236}">
                          <a16:creationId xmlns:a16="http://schemas.microsoft.com/office/drawing/2014/main" id="{AFDDD470-9D94-4447-B31B-554F635F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四角形: 角を丸くする 403">
                      <a:extLst>
                        <a:ext uri="{FF2B5EF4-FFF2-40B4-BE49-F238E27FC236}">
                          <a16:creationId xmlns:a16="http://schemas.microsoft.com/office/drawing/2014/main" id="{2C912CEF-A05C-4E18-8D33-2AD7706B55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71C03920-2425-4B07-808F-6CAACAA578C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DFB9C91D-3E38-4059-BE13-59F91D840D07}"/>
                  </a:ext>
                </a:extLst>
              </p:cNvPr>
              <p:cNvGrpSpPr/>
              <p:nvPr/>
            </p:nvGrpSpPr>
            <p:grpSpPr>
              <a:xfrm rot="1800000">
                <a:off x="7143441" y="5399148"/>
                <a:ext cx="854307" cy="545820"/>
                <a:chOff x="7185218" y="5623688"/>
                <a:chExt cx="854307" cy="545820"/>
              </a:xfrm>
            </p:grpSpPr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D42146C1-EEC5-440D-8930-EA9FD085900E}"/>
                    </a:ext>
                  </a:extLst>
                </p:cNvPr>
                <p:cNvSpPr/>
                <p:nvPr/>
              </p:nvSpPr>
              <p:spPr>
                <a:xfrm rot="18113946">
                  <a:off x="7109546" y="5708186"/>
                  <a:ext cx="258327" cy="89331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片側の 2 つの角を丸めた四角形 92">
                  <a:extLst>
                    <a:ext uri="{FF2B5EF4-FFF2-40B4-BE49-F238E27FC236}">
                      <a16:creationId xmlns:a16="http://schemas.microsoft.com/office/drawing/2014/main" id="{EF3BF8AB-421D-4EB1-8A36-DA3512CFE142}"/>
                    </a:ext>
                  </a:extLst>
                </p:cNvPr>
                <p:cNvSpPr/>
                <p:nvPr/>
              </p:nvSpPr>
              <p:spPr>
                <a:xfrm rot="7154429" flipH="1">
                  <a:off x="7430623" y="5560606"/>
                  <a:ext cx="363497" cy="854307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61A6EB9-AE31-4E9A-A45B-68699C5D2C13}"/>
                </a:ext>
              </a:extLst>
            </p:cNvPr>
            <p:cNvGrpSpPr/>
            <p:nvPr/>
          </p:nvGrpSpPr>
          <p:grpSpPr>
            <a:xfrm>
              <a:off x="7280275" y="3685221"/>
              <a:ext cx="1244312" cy="2750503"/>
              <a:chOff x="7280275" y="3685221"/>
              <a:chExt cx="1244312" cy="2750503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18D8BF7-086C-4F86-BB23-61C68DE9167C}"/>
                  </a:ext>
                </a:extLst>
              </p:cNvPr>
              <p:cNvGrpSpPr/>
              <p:nvPr/>
            </p:nvGrpSpPr>
            <p:grpSpPr>
              <a:xfrm>
                <a:off x="7331393" y="3685221"/>
                <a:ext cx="1193194" cy="2750503"/>
                <a:chOff x="6554153" y="3685221"/>
                <a:chExt cx="1193194" cy="2750503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06CED9F-D084-4273-8783-947B77FF9D56}"/>
                    </a:ext>
                  </a:extLst>
                </p:cNvPr>
                <p:cNvSpPr/>
                <p:nvPr/>
              </p:nvSpPr>
              <p:spPr>
                <a:xfrm rot="2700000">
                  <a:off x="6523455" y="3989363"/>
                  <a:ext cx="403662" cy="2564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FD3A38B-D229-444E-93C6-C50732E94D37}"/>
                    </a:ext>
                  </a:extLst>
                </p:cNvPr>
                <p:cNvSpPr/>
                <p:nvPr/>
              </p:nvSpPr>
              <p:spPr>
                <a:xfrm>
                  <a:off x="70492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39BBF33A-0538-455C-A131-66F94BAB47E2}"/>
                    </a:ext>
                  </a:extLst>
                </p:cNvPr>
                <p:cNvSpPr/>
                <p:nvPr/>
              </p:nvSpPr>
              <p:spPr>
                <a:xfrm>
                  <a:off x="70663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台形 731">
                  <a:extLst>
                    <a:ext uri="{FF2B5EF4-FFF2-40B4-BE49-F238E27FC236}">
                      <a16:creationId xmlns:a16="http://schemas.microsoft.com/office/drawing/2014/main" id="{F10F390B-5277-4E4F-BCA0-3A63737C5B77}"/>
                    </a:ext>
                  </a:extLst>
                </p:cNvPr>
                <p:cNvSpPr/>
                <p:nvPr/>
              </p:nvSpPr>
              <p:spPr>
                <a:xfrm rot="11290218" flipV="1">
                  <a:off x="6815805" y="525606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台形 356">
                  <a:extLst>
                    <a:ext uri="{FF2B5EF4-FFF2-40B4-BE49-F238E27FC236}">
                      <a16:creationId xmlns:a16="http://schemas.microsoft.com/office/drawing/2014/main" id="{44DDC055-499B-4D67-ACA3-D950D23DD486}"/>
                    </a:ext>
                  </a:extLst>
                </p:cNvPr>
                <p:cNvSpPr/>
                <p:nvPr/>
              </p:nvSpPr>
              <p:spPr>
                <a:xfrm rot="10800000">
                  <a:off x="6860579" y="512779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台形 53">
                  <a:extLst>
                    <a:ext uri="{FF2B5EF4-FFF2-40B4-BE49-F238E27FC236}">
                      <a16:creationId xmlns:a16="http://schemas.microsoft.com/office/drawing/2014/main" id="{C20BCCD0-E7C5-4A1F-A7FD-8B3E5CF4ED92}"/>
                    </a:ext>
                  </a:extLst>
                </p:cNvPr>
                <p:cNvSpPr/>
                <p:nvPr/>
              </p:nvSpPr>
              <p:spPr>
                <a:xfrm>
                  <a:off x="6921128" y="503072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6A0BDED2-FEA5-40CC-AB94-FBAC5CA07467}"/>
                    </a:ext>
                  </a:extLst>
                </p:cNvPr>
                <p:cNvSpPr/>
                <p:nvPr/>
              </p:nvSpPr>
              <p:spPr>
                <a:xfrm>
                  <a:off x="6797747" y="512414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C6BAD3BD-F194-44FC-A73C-B904ABB5C571}"/>
                    </a:ext>
                  </a:extLst>
                </p:cNvPr>
                <p:cNvSpPr/>
                <p:nvPr/>
              </p:nvSpPr>
              <p:spPr>
                <a:xfrm>
                  <a:off x="7062129" y="528983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DBD6419-D595-4102-BB4D-DC636304E74D}"/>
                    </a:ext>
                  </a:extLst>
                </p:cNvPr>
                <p:cNvSpPr/>
                <p:nvPr/>
              </p:nvSpPr>
              <p:spPr>
                <a:xfrm flipH="1">
                  <a:off x="7108285" y="523239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DA61B60-A0CD-4D62-A322-78E4EC3F53B3}"/>
                    </a:ext>
                  </a:extLst>
                </p:cNvPr>
                <p:cNvSpPr/>
                <p:nvPr/>
              </p:nvSpPr>
              <p:spPr>
                <a:xfrm>
                  <a:off x="6794240" y="505459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5FB6046C-F08A-498A-9154-B3748E2567F3}"/>
                    </a:ext>
                  </a:extLst>
                </p:cNvPr>
                <p:cNvSpPr/>
                <p:nvPr/>
              </p:nvSpPr>
              <p:spPr>
                <a:xfrm>
                  <a:off x="6778438" y="6247130"/>
                  <a:ext cx="53606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A3108CC9-A0A6-48EF-86EF-E5EEF8FA7035}"/>
                    </a:ext>
                  </a:extLst>
                </p:cNvPr>
                <p:cNvSpPr/>
                <p:nvPr/>
              </p:nvSpPr>
              <p:spPr>
                <a:xfrm>
                  <a:off x="6554153" y="383467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86E45191-0CC5-47E9-A514-26E1307B560C}"/>
                    </a:ext>
                  </a:extLst>
                </p:cNvPr>
                <p:cNvSpPr/>
                <p:nvPr/>
              </p:nvSpPr>
              <p:spPr>
                <a:xfrm rot="16200000">
                  <a:off x="6751891" y="4099372"/>
                  <a:ext cx="95266" cy="24320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E390E8E5-A96A-46B1-B0B9-CAD9E961C4C9}"/>
                    </a:ext>
                  </a:extLst>
                </p:cNvPr>
                <p:cNvSpPr/>
                <p:nvPr/>
              </p:nvSpPr>
              <p:spPr>
                <a:xfrm>
                  <a:off x="6574661" y="3685221"/>
                  <a:ext cx="1172686" cy="1095683"/>
                </a:xfrm>
                <a:custGeom>
                  <a:avLst/>
                  <a:gdLst>
                    <a:gd name="connsiteX0" fmla="*/ 500805 w 1172686"/>
                    <a:gd name="connsiteY0" fmla="*/ 0 h 1095683"/>
                    <a:gd name="connsiteX1" fmla="*/ 722047 w 1172686"/>
                    <a:gd name="connsiteY1" fmla="*/ 44079 h 1095683"/>
                    <a:gd name="connsiteX2" fmla="*/ 793554 w 1172686"/>
                    <a:gd name="connsiteY2" fmla="*/ 82382 h 1095683"/>
                    <a:gd name="connsiteX3" fmla="*/ 814798 w 1172686"/>
                    <a:gd name="connsiteY3" fmla="*/ 79341 h 1095683"/>
                    <a:gd name="connsiteX4" fmla="*/ 1172686 w 1172686"/>
                    <a:gd name="connsiteY4" fmla="*/ 587512 h 1095683"/>
                    <a:gd name="connsiteX5" fmla="*/ 814798 w 1172686"/>
                    <a:gd name="connsiteY5" fmla="*/ 1095683 h 1095683"/>
                    <a:gd name="connsiteX6" fmla="*/ 746534 w 1172686"/>
                    <a:gd name="connsiteY6" fmla="*/ 1085912 h 1095683"/>
                    <a:gd name="connsiteX7" fmla="*/ 746534 w 1172686"/>
                    <a:gd name="connsiteY7" fmla="*/ 300918 h 1095683"/>
                    <a:gd name="connsiteX8" fmla="*/ 0 w 1172686"/>
                    <a:gd name="connsiteY8" fmla="*/ 300918 h 1095683"/>
                    <a:gd name="connsiteX9" fmla="*/ 29491 w 1172686"/>
                    <a:gd name="connsiteY9" fmla="*/ 247300 h 1095683"/>
                    <a:gd name="connsiteX10" fmla="*/ 500805 w 1172686"/>
                    <a:gd name="connsiteY10" fmla="*/ 0 h 109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2686" h="1095683">
                      <a:moveTo>
                        <a:pt x="500805" y="0"/>
                      </a:moveTo>
                      <a:cubicBezTo>
                        <a:pt x="579283" y="0"/>
                        <a:pt x="654046" y="15695"/>
                        <a:pt x="722047" y="44079"/>
                      </a:cubicBezTo>
                      <a:lnTo>
                        <a:pt x="793554" y="82382"/>
                      </a:lnTo>
                      <a:lnTo>
                        <a:pt x="814798" y="79341"/>
                      </a:lnTo>
                      <a:cubicBezTo>
                        <a:pt x="1012454" y="79341"/>
                        <a:pt x="1172686" y="306857"/>
                        <a:pt x="1172686" y="587512"/>
                      </a:cubicBezTo>
                      <a:cubicBezTo>
                        <a:pt x="1172686" y="868167"/>
                        <a:pt x="1012454" y="1095683"/>
                        <a:pt x="814798" y="1095683"/>
                      </a:cubicBezTo>
                      <a:lnTo>
                        <a:pt x="746534" y="1085912"/>
                      </a:lnTo>
                      <a:lnTo>
                        <a:pt x="746534" y="300918"/>
                      </a:lnTo>
                      <a:lnTo>
                        <a:pt x="0" y="300918"/>
                      </a:lnTo>
                      <a:lnTo>
                        <a:pt x="29491" y="247300"/>
                      </a:lnTo>
                      <a:cubicBezTo>
                        <a:pt x="131634" y="98097"/>
                        <a:pt x="304611" y="0"/>
                        <a:pt x="5008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FD994C21-A00F-41D1-B3E3-44BFE8A7E5DF}"/>
                    </a:ext>
                  </a:extLst>
                </p:cNvPr>
                <p:cNvSpPr/>
                <p:nvPr/>
              </p:nvSpPr>
              <p:spPr>
                <a:xfrm rot="8280520">
                  <a:off x="6970704" y="3711769"/>
                  <a:ext cx="456300" cy="912600"/>
                </a:xfrm>
                <a:prstGeom prst="moon">
                  <a:avLst>
                    <a:gd name="adj" fmla="val 6069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24EBF72-0511-4D2E-A24B-FD0FC97B75EB}"/>
                  </a:ext>
                </a:extLst>
              </p:cNvPr>
              <p:cNvSpPr/>
              <p:nvPr/>
            </p:nvSpPr>
            <p:spPr>
              <a:xfrm>
                <a:off x="7280275" y="4349750"/>
                <a:ext cx="918776" cy="70948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D68DCCD-4112-491B-A644-9EC655428CE6}"/>
                  </a:ext>
                </a:extLst>
              </p:cNvPr>
              <p:cNvSpPr/>
              <p:nvPr/>
            </p:nvSpPr>
            <p:spPr>
              <a:xfrm rot="900000" flipH="1">
                <a:off x="8016745" y="436599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3852742-2D5A-4591-9B23-EE39FDA0AAAD}"/>
                  </a:ext>
                </a:extLst>
              </p:cNvPr>
              <p:cNvSpPr/>
              <p:nvPr/>
            </p:nvSpPr>
            <p:spPr>
              <a:xfrm rot="900000" flipH="1">
                <a:off x="8039035" y="443559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E468141-DD11-45C8-BC2C-7C7BD3418826}"/>
                </a:ext>
              </a:extLst>
            </p:cNvPr>
            <p:cNvSpPr/>
            <p:nvPr/>
          </p:nvSpPr>
          <p:spPr>
            <a:xfrm rot="15300000">
              <a:off x="7477539" y="4348228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599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pptxd78_マスクをした横アングルの男性のイラスト</dc:title>
  <dc:subject>pptxd78_マスクをした横アングルの男性のイラスト</dc:subject>
  <dc:creator>でじけろお</dc:creator>
  <cp:revision>1</cp:revision>
  <dcterms:created xsi:type="dcterms:W3CDTF">2018-05-20T00:31:01Z</dcterms:created>
  <dcterms:modified xsi:type="dcterms:W3CDTF">2020-04-30T07:26:01Z</dcterms:modified>
  <cp:version>1</cp:version>
</cp:coreProperties>
</file>